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65" r:id="rId3"/>
    <p:sldId id="276" r:id="rId4"/>
    <p:sldId id="277" r:id="rId5"/>
    <p:sldId id="280" r:id="rId6"/>
    <p:sldId id="260" r:id="rId7"/>
    <p:sldId id="267" r:id="rId8"/>
    <p:sldId id="268" r:id="rId9"/>
    <p:sldId id="261" r:id="rId10"/>
    <p:sldId id="279"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447"/>
    <a:srgbClr val="E49A62"/>
    <a:srgbClr val="422C16"/>
    <a:srgbClr val="0C788E"/>
    <a:srgbClr val="025198"/>
    <a:srgbClr val="000099"/>
    <a:srgbClr val="1C1C1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1D8716-0EE4-4AD8-9C75-05E5FCD2F350}" v="353" dt="2025-01-24T00:16:48.926"/>
    <p1510:client id="{30D037B9-3ECA-48CE-A6D2-14261CE3E9DA}" v="165" dt="2025-01-23T23:07:40.748"/>
    <p1510:client id="{CB7778BF-0686-4312-BD8F-C0B6E06C0770}" v="22" dt="2025-01-23T23:38:27.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89456" autoAdjust="0"/>
  </p:normalViewPr>
  <p:slideViewPr>
    <p:cSldViewPr>
      <p:cViewPr varScale="1">
        <p:scale>
          <a:sx n="99" d="100"/>
          <a:sy n="99" d="100"/>
        </p:scale>
        <p:origin x="16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ndy A Matthews" userId="ufCUzqeYbr9UZjuNKDUPHUM/YjpAiy0SW/A2Md+W3Iw=" providerId="None" clId="Web-{1A1D8716-0EE4-4AD8-9C75-05E5FCD2F350}"/>
    <pc:docChg chg="delSld modSld">
      <pc:chgData name="Cindy A Matthews" userId="ufCUzqeYbr9UZjuNKDUPHUM/YjpAiy0SW/A2Md+W3Iw=" providerId="None" clId="Web-{1A1D8716-0EE4-4AD8-9C75-05E5FCD2F350}" dt="2025-01-24T00:16:48.926" v="390" actId="20577"/>
      <pc:docMkLst>
        <pc:docMk/>
      </pc:docMkLst>
      <pc:sldChg chg="modSp">
        <pc:chgData name="Cindy A Matthews" userId="ufCUzqeYbr9UZjuNKDUPHUM/YjpAiy0SW/A2Md+W3Iw=" providerId="None" clId="Web-{1A1D8716-0EE4-4AD8-9C75-05E5FCD2F350}" dt="2025-01-24T00:00:19.748" v="47" actId="20577"/>
        <pc:sldMkLst>
          <pc:docMk/>
          <pc:sldMk cId="0" sldId="260"/>
        </pc:sldMkLst>
        <pc:spChg chg="mod">
          <ac:chgData name="Cindy A Matthews" userId="ufCUzqeYbr9UZjuNKDUPHUM/YjpAiy0SW/A2Md+W3Iw=" providerId="None" clId="Web-{1A1D8716-0EE4-4AD8-9C75-05E5FCD2F350}" dt="2025-01-24T00:00:19.748" v="47" actId="20577"/>
          <ac:spMkLst>
            <pc:docMk/>
            <pc:sldMk cId="0" sldId="260"/>
            <ac:spMk id="3075" creationId="{00000000-0000-0000-0000-000000000000}"/>
          </ac:spMkLst>
        </pc:spChg>
      </pc:sldChg>
      <pc:sldChg chg="modSp">
        <pc:chgData name="Cindy A Matthews" userId="ufCUzqeYbr9UZjuNKDUPHUM/YjpAiy0SW/A2Md+W3Iw=" providerId="None" clId="Web-{1A1D8716-0EE4-4AD8-9C75-05E5FCD2F350}" dt="2025-01-24T00:02:21.798" v="89" actId="20577"/>
        <pc:sldMkLst>
          <pc:docMk/>
          <pc:sldMk cId="3922014988" sldId="261"/>
        </pc:sldMkLst>
        <pc:spChg chg="mod">
          <ac:chgData name="Cindy A Matthews" userId="ufCUzqeYbr9UZjuNKDUPHUM/YjpAiy0SW/A2Md+W3Iw=" providerId="None" clId="Web-{1A1D8716-0EE4-4AD8-9C75-05E5FCD2F350}" dt="2025-01-24T00:02:21.798" v="89" actId="20577"/>
          <ac:spMkLst>
            <pc:docMk/>
            <pc:sldMk cId="3922014988" sldId="261"/>
            <ac:spMk id="3075" creationId="{00000000-0000-0000-0000-000000000000}"/>
          </ac:spMkLst>
        </pc:spChg>
      </pc:sldChg>
      <pc:sldChg chg="modSp">
        <pc:chgData name="Cindy A Matthews" userId="ufCUzqeYbr9UZjuNKDUPHUM/YjpAiy0SW/A2Md+W3Iw=" providerId="None" clId="Web-{1A1D8716-0EE4-4AD8-9C75-05E5FCD2F350}" dt="2025-01-24T00:16:48.926" v="390" actId="20577"/>
        <pc:sldMkLst>
          <pc:docMk/>
          <pc:sldMk cId="2028023026" sldId="262"/>
        </pc:sldMkLst>
        <pc:spChg chg="mod">
          <ac:chgData name="Cindy A Matthews" userId="ufCUzqeYbr9UZjuNKDUPHUM/YjpAiy0SW/A2Md+W3Iw=" providerId="None" clId="Web-{1A1D8716-0EE4-4AD8-9C75-05E5FCD2F350}" dt="2025-01-24T00:16:48.926" v="390" actId="20577"/>
          <ac:spMkLst>
            <pc:docMk/>
            <pc:sldMk cId="2028023026" sldId="262"/>
            <ac:spMk id="3" creationId="{00000000-0000-0000-0000-000000000000}"/>
          </ac:spMkLst>
        </pc:spChg>
      </pc:sldChg>
      <pc:sldChg chg="modSp">
        <pc:chgData name="Cindy A Matthews" userId="ufCUzqeYbr9UZjuNKDUPHUM/YjpAiy0SW/A2Md+W3Iw=" providerId="None" clId="Web-{1A1D8716-0EE4-4AD8-9C75-05E5FCD2F350}" dt="2025-01-23T23:57:49.229" v="37" actId="20577"/>
        <pc:sldMkLst>
          <pc:docMk/>
          <pc:sldMk cId="825411731" sldId="265"/>
        </pc:sldMkLst>
        <pc:graphicFrameChg chg="modGraphic">
          <ac:chgData name="Cindy A Matthews" userId="ufCUzqeYbr9UZjuNKDUPHUM/YjpAiy0SW/A2Md+W3Iw=" providerId="None" clId="Web-{1A1D8716-0EE4-4AD8-9C75-05E5FCD2F350}" dt="2025-01-23T23:57:49.229" v="37" actId="20577"/>
          <ac:graphicFrameMkLst>
            <pc:docMk/>
            <pc:sldMk cId="825411731" sldId="265"/>
            <ac:graphicFrameMk id="1034" creationId="{1E7AD6F3-6F33-C994-1718-FE671B887764}"/>
          </ac:graphicFrameMkLst>
        </pc:graphicFrameChg>
      </pc:sldChg>
      <pc:sldChg chg="modSp">
        <pc:chgData name="Cindy A Matthews" userId="ufCUzqeYbr9UZjuNKDUPHUM/YjpAiy0SW/A2Md+W3Iw=" providerId="None" clId="Web-{1A1D8716-0EE4-4AD8-9C75-05E5FCD2F350}" dt="2025-01-24T00:00:42.124" v="54" actId="20577"/>
        <pc:sldMkLst>
          <pc:docMk/>
          <pc:sldMk cId="297170318" sldId="267"/>
        </pc:sldMkLst>
        <pc:spChg chg="mod">
          <ac:chgData name="Cindy A Matthews" userId="ufCUzqeYbr9UZjuNKDUPHUM/YjpAiy0SW/A2Md+W3Iw=" providerId="None" clId="Web-{1A1D8716-0EE4-4AD8-9C75-05E5FCD2F350}" dt="2025-01-24T00:00:42.124" v="54" actId="20577"/>
          <ac:spMkLst>
            <pc:docMk/>
            <pc:sldMk cId="297170318" sldId="267"/>
            <ac:spMk id="4099" creationId="{00000000-0000-0000-0000-000000000000}"/>
          </ac:spMkLst>
        </pc:spChg>
      </pc:sldChg>
      <pc:sldChg chg="del">
        <pc:chgData name="Cindy A Matthews" userId="ufCUzqeYbr9UZjuNKDUPHUM/YjpAiy0SW/A2Md+W3Iw=" providerId="None" clId="Web-{1A1D8716-0EE4-4AD8-9C75-05E5FCD2F350}" dt="2025-01-24T00:15:47.862" v="385"/>
        <pc:sldMkLst>
          <pc:docMk/>
          <pc:sldMk cId="1439705881" sldId="269"/>
        </pc:sldMkLst>
      </pc:sldChg>
      <pc:sldChg chg="modSp">
        <pc:chgData name="Cindy A Matthews" userId="ufCUzqeYbr9UZjuNKDUPHUM/YjpAiy0SW/A2Md+W3Iw=" providerId="None" clId="Web-{1A1D8716-0EE4-4AD8-9C75-05E5FCD2F350}" dt="2025-01-24T00:15:22.627" v="384" actId="20577"/>
        <pc:sldMkLst>
          <pc:docMk/>
          <pc:sldMk cId="2069636368" sldId="279"/>
        </pc:sldMkLst>
        <pc:spChg chg="mod">
          <ac:chgData name="Cindy A Matthews" userId="ufCUzqeYbr9UZjuNKDUPHUM/YjpAiy0SW/A2Md+W3Iw=" providerId="None" clId="Web-{1A1D8716-0EE4-4AD8-9C75-05E5FCD2F350}" dt="2025-01-24T00:15:22.627" v="384" actId="20577"/>
          <ac:spMkLst>
            <pc:docMk/>
            <pc:sldMk cId="2069636368" sldId="279"/>
            <ac:spMk id="6" creationId="{27FB43D0-4805-4F0C-852A-377B07909592}"/>
          </ac:spMkLst>
        </pc:spChg>
        <pc:spChg chg="mod">
          <ac:chgData name="Cindy A Matthews" userId="ufCUzqeYbr9UZjuNKDUPHUM/YjpAiy0SW/A2Md+W3Iw=" providerId="None" clId="Web-{1A1D8716-0EE4-4AD8-9C75-05E5FCD2F350}" dt="2025-01-24T00:02:46.564" v="90" actId="20577"/>
          <ac:spMkLst>
            <pc:docMk/>
            <pc:sldMk cId="2069636368" sldId="279"/>
            <ac:spMk id="4098"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9862EF-F2A3-4229-86FE-B8CB22299FF2}"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CD9A53B9-1B0B-4419-A28C-97F4EDA03748}">
      <dgm:prSet custT="1"/>
      <dgm:spPr/>
      <dgm:t>
        <a:bodyPr/>
        <a:lstStyle/>
        <a:p>
          <a:pPr marL="0" algn="l" defTabSz="914400" rtl="0" eaLnBrk="1" latinLnBrk="0" hangingPunct="1">
            <a:lnSpc>
              <a:spcPct val="120000"/>
            </a:lnSpc>
            <a:spcBef>
              <a:spcPts val="1000"/>
            </a:spcBef>
            <a:spcAft>
              <a:spcPts val="600"/>
            </a:spcAft>
            <a:buClr>
              <a:schemeClr val="accent1"/>
            </a:buClr>
            <a:buSzPct val="100000"/>
          </a:pPr>
          <a:r>
            <a:rPr lang="en-US" sz="1400" kern="1200" cap="all" dirty="0">
              <a:solidFill>
                <a:srgbClr val="FFFFFF"/>
              </a:solidFill>
              <a:latin typeface="Arial" panose="020B0604020202020204" pitchFamily="34" charset="0"/>
              <a:ea typeface="+mn-ea"/>
              <a:cs typeface="Arial" panose="020B0604020202020204" pitchFamily="34" charset="0"/>
            </a:rPr>
            <a:t>Chair FS – Justin Bohannon (Asst. Airtanker Program Manager)</a:t>
          </a:r>
        </a:p>
      </dgm:t>
    </dgm:pt>
    <dgm:pt modelId="{FC508859-A42F-4B3A-B249-80C5C4EF8F47}" type="parTrans" cxnId="{F885015A-CC16-42EE-996F-CCCA8807618C}">
      <dgm:prSet/>
      <dgm:spPr/>
      <dgm:t>
        <a:bodyPr/>
        <a:lstStyle/>
        <a:p>
          <a:endParaRPr lang="en-US"/>
        </a:p>
      </dgm:t>
    </dgm:pt>
    <dgm:pt modelId="{893EA872-8187-4526-8DD7-CEC8A2AA6C40}" type="sibTrans" cxnId="{F885015A-CC16-42EE-996F-CCCA8807618C}">
      <dgm:prSet/>
      <dgm:spPr/>
      <dgm:t>
        <a:bodyPr/>
        <a:lstStyle/>
        <a:p>
          <a:endParaRPr lang="en-US"/>
        </a:p>
      </dgm:t>
    </dgm:pt>
    <dgm:pt modelId="{9CB8852C-022B-4C38-BC0F-2CC1C23F4345}">
      <dgm:prSet custT="1"/>
      <dgm:spPr/>
      <dgm:t>
        <a:bodyPr/>
        <a:lstStyle/>
        <a:p>
          <a:pPr marL="0" algn="l" defTabSz="914400" rtl="0" eaLnBrk="1" latinLnBrk="0" hangingPunct="1">
            <a:lnSpc>
              <a:spcPct val="120000"/>
            </a:lnSpc>
            <a:spcBef>
              <a:spcPts val="1000"/>
            </a:spcBef>
            <a:spcAft>
              <a:spcPts val="600"/>
            </a:spcAft>
            <a:buClr>
              <a:schemeClr val="accent1"/>
            </a:buClr>
            <a:buSzPct val="100000"/>
          </a:pPr>
          <a:r>
            <a:rPr lang="en-US" sz="1400" kern="1200" cap="all" dirty="0">
              <a:solidFill>
                <a:srgbClr val="FFFFFF"/>
              </a:solidFill>
              <a:latin typeface="Arial" panose="020B0604020202020204" pitchFamily="34" charset="0"/>
              <a:ea typeface="+mn-ea"/>
              <a:cs typeface="Arial" panose="020B0604020202020204" pitchFamily="34" charset="0"/>
            </a:rPr>
            <a:t>Vice-Chair BLM – Angie Forbes (BLM National SEAT Coordinator)</a:t>
          </a:r>
        </a:p>
      </dgm:t>
    </dgm:pt>
    <dgm:pt modelId="{C0E06121-B353-4FCA-9568-4C0F07D0B902}" type="parTrans" cxnId="{CAA78DAA-89F1-4AB5-B30B-8B49AF34AA00}">
      <dgm:prSet/>
      <dgm:spPr/>
      <dgm:t>
        <a:bodyPr/>
        <a:lstStyle/>
        <a:p>
          <a:endParaRPr lang="en-US"/>
        </a:p>
      </dgm:t>
    </dgm:pt>
    <dgm:pt modelId="{4071026C-7CB3-404D-A00F-DFE14A646D5F}" type="sibTrans" cxnId="{CAA78DAA-89F1-4AB5-B30B-8B49AF34AA00}">
      <dgm:prSet/>
      <dgm:spPr/>
      <dgm:t>
        <a:bodyPr/>
        <a:lstStyle/>
        <a:p>
          <a:endParaRPr lang="en-US"/>
        </a:p>
      </dgm:t>
    </dgm:pt>
    <dgm:pt modelId="{6274967F-BAAD-4143-8356-0D14F6587521}">
      <dgm:prSet custT="1"/>
      <dgm:spPr/>
      <dgm:t>
        <a:bodyPr/>
        <a:lstStyle/>
        <a:p>
          <a:pPr marL="0" algn="l" defTabSz="914400" rtl="0" eaLnBrk="1" latinLnBrk="0" hangingPunct="1">
            <a:lnSpc>
              <a:spcPct val="120000"/>
            </a:lnSpc>
            <a:spcBef>
              <a:spcPts val="1000"/>
            </a:spcBef>
            <a:spcAft>
              <a:spcPts val="600"/>
            </a:spcAft>
            <a:buClr>
              <a:schemeClr val="accent1"/>
            </a:buClr>
            <a:buSzPct val="100000"/>
          </a:pPr>
          <a:r>
            <a:rPr lang="en-US" sz="1400" kern="1200" cap="all" dirty="0">
              <a:solidFill>
                <a:srgbClr val="FFFFFF"/>
              </a:solidFill>
              <a:latin typeface="Arial" panose="020B0604020202020204" pitchFamily="34" charset="0"/>
              <a:ea typeface="+mn-ea"/>
              <a:cs typeface="Arial" panose="020B0604020202020204" pitchFamily="34" charset="0"/>
            </a:rPr>
            <a:t>Executive Secretary - Cindy Matthews (Prescott National Forest Aviation Officer)</a:t>
          </a:r>
        </a:p>
      </dgm:t>
    </dgm:pt>
    <dgm:pt modelId="{16B223E8-7454-45FE-9D7B-FACC1352C65F}" type="parTrans" cxnId="{9501D799-2DD5-43E6-A81A-3C61A3ACDAA4}">
      <dgm:prSet/>
      <dgm:spPr/>
      <dgm:t>
        <a:bodyPr/>
        <a:lstStyle/>
        <a:p>
          <a:endParaRPr lang="en-US"/>
        </a:p>
      </dgm:t>
    </dgm:pt>
    <dgm:pt modelId="{96BC9A00-FD7B-4099-BCBD-8CACD6566764}" type="sibTrans" cxnId="{9501D799-2DD5-43E6-A81A-3C61A3ACDAA4}">
      <dgm:prSet/>
      <dgm:spPr/>
      <dgm:t>
        <a:bodyPr/>
        <a:lstStyle/>
        <a:p>
          <a:endParaRPr lang="en-US"/>
        </a:p>
      </dgm:t>
    </dgm:pt>
    <dgm:pt modelId="{13AE09B0-2FB1-45E9-BBEF-3E6CC112D594}">
      <dgm:prSet custT="1"/>
      <dgm:spPr/>
      <dgm:t>
        <a:bodyPr/>
        <a:lstStyle/>
        <a:p>
          <a:pPr marL="0" algn="l" defTabSz="914400" rtl="0" eaLnBrk="1" latinLnBrk="0" hangingPunct="1">
            <a:lnSpc>
              <a:spcPct val="120000"/>
            </a:lnSpc>
            <a:spcBef>
              <a:spcPts val="1000"/>
            </a:spcBef>
            <a:spcAft>
              <a:spcPts val="600"/>
            </a:spcAft>
            <a:buClr>
              <a:schemeClr val="accent1"/>
            </a:buClr>
            <a:buSzPct val="100000"/>
          </a:pPr>
          <a:r>
            <a:rPr lang="en-US" sz="1400" kern="1200" cap="all" dirty="0">
              <a:solidFill>
                <a:srgbClr val="FFFFFF"/>
              </a:solidFill>
              <a:latin typeface="Arial" panose="020B0604020202020204" pitchFamily="34" charset="0"/>
              <a:ea typeface="+mn-ea"/>
              <a:cs typeface="Arial" panose="020B0604020202020204" pitchFamily="34" charset="0"/>
            </a:rPr>
            <a:t>Primary Member FS – Jared Bohrman (Missoula Airtanker Base Manager)</a:t>
          </a:r>
        </a:p>
      </dgm:t>
    </dgm:pt>
    <dgm:pt modelId="{0DE33F50-5CAC-494A-9A11-A7BD31756149}" type="parTrans" cxnId="{2BE563D5-9A58-44A5-B83B-EE5754F6CF36}">
      <dgm:prSet/>
      <dgm:spPr/>
      <dgm:t>
        <a:bodyPr/>
        <a:lstStyle/>
        <a:p>
          <a:endParaRPr lang="en-US"/>
        </a:p>
      </dgm:t>
    </dgm:pt>
    <dgm:pt modelId="{43D8AC67-2759-45EA-BEA7-A630DE2B3DA6}" type="sibTrans" cxnId="{2BE563D5-9A58-44A5-B83B-EE5754F6CF36}">
      <dgm:prSet/>
      <dgm:spPr/>
      <dgm:t>
        <a:bodyPr/>
        <a:lstStyle/>
        <a:p>
          <a:endParaRPr lang="en-US"/>
        </a:p>
      </dgm:t>
    </dgm:pt>
    <dgm:pt modelId="{11F2C2F1-14AE-4BCC-8762-1E1723388BCA}">
      <dgm:prSet custT="1"/>
      <dgm:spPr/>
      <dgm:t>
        <a:bodyPr/>
        <a:lstStyle/>
        <a:p>
          <a:pPr marL="0" algn="l" defTabSz="914400" rtl="0" eaLnBrk="1" latinLnBrk="0" hangingPunct="1">
            <a:lnSpc>
              <a:spcPct val="120000"/>
            </a:lnSpc>
            <a:spcBef>
              <a:spcPts val="1000"/>
            </a:spcBef>
            <a:spcAft>
              <a:spcPts val="600"/>
            </a:spcAft>
            <a:buClr>
              <a:schemeClr val="accent1"/>
            </a:buClr>
            <a:buSzPct val="100000"/>
          </a:pPr>
          <a:r>
            <a:rPr lang="en-US" sz="1400" kern="1200" cap="all" dirty="0">
              <a:solidFill>
                <a:srgbClr val="FFFFFF"/>
              </a:solidFill>
              <a:latin typeface="Arial" panose="020B0604020202020204" pitchFamily="34" charset="0"/>
              <a:ea typeface="+mn-ea"/>
              <a:cs typeface="Arial" panose="020B0604020202020204" pitchFamily="34" charset="0"/>
            </a:rPr>
            <a:t>Primary Member FS – Annie Johnson (Region 5 Fixed Wing Ops Specialist)</a:t>
          </a:r>
        </a:p>
      </dgm:t>
    </dgm:pt>
    <dgm:pt modelId="{BEEE4DE4-895D-48B4-8651-0E0B1BFD33DB}" type="parTrans" cxnId="{E6D8DF81-0FB3-4EC9-8899-EADB925646B7}">
      <dgm:prSet/>
      <dgm:spPr/>
      <dgm:t>
        <a:bodyPr/>
        <a:lstStyle/>
        <a:p>
          <a:endParaRPr lang="en-US"/>
        </a:p>
      </dgm:t>
    </dgm:pt>
    <dgm:pt modelId="{9A49B012-FD4E-45CB-9D01-AAA832FD7AFC}" type="sibTrans" cxnId="{E6D8DF81-0FB3-4EC9-8899-EADB925646B7}">
      <dgm:prSet/>
      <dgm:spPr/>
      <dgm:t>
        <a:bodyPr/>
        <a:lstStyle/>
        <a:p>
          <a:endParaRPr lang="en-US"/>
        </a:p>
      </dgm:t>
    </dgm:pt>
    <dgm:pt modelId="{503AC47F-C875-46FA-80C6-3A67F0971586}">
      <dgm:prSet custT="1"/>
      <dgm:spPr/>
      <dgm:t>
        <a:bodyPr/>
        <a:lstStyle/>
        <a:p>
          <a:pPr marL="0" algn="l" defTabSz="914400" rtl="0" eaLnBrk="1" latinLnBrk="0" hangingPunct="1">
            <a:lnSpc>
              <a:spcPct val="120000"/>
            </a:lnSpc>
            <a:spcBef>
              <a:spcPts val="1000"/>
            </a:spcBef>
            <a:spcAft>
              <a:spcPts val="600"/>
            </a:spcAft>
            <a:buClr>
              <a:schemeClr val="accent1"/>
            </a:buClr>
            <a:buSzPct val="100000"/>
          </a:pPr>
          <a:r>
            <a:rPr lang="en-US" sz="1400" kern="1200" cap="all" dirty="0">
              <a:solidFill>
                <a:srgbClr val="FFFFFF"/>
              </a:solidFill>
              <a:latin typeface="Arial" panose="020B0604020202020204" pitchFamily="34" charset="0"/>
              <a:ea typeface="+mn-ea"/>
              <a:cs typeface="Arial" panose="020B0604020202020204" pitchFamily="34" charset="0"/>
            </a:rPr>
            <a:t>Primary Member BLM – Melissa Fry (Elko District Unit Aviation Manager)</a:t>
          </a:r>
        </a:p>
      </dgm:t>
    </dgm:pt>
    <dgm:pt modelId="{21B3C9E8-2555-402E-9361-E86029780B48}" type="parTrans" cxnId="{3449F601-A9A3-44C6-BC98-82A7245CF7C7}">
      <dgm:prSet/>
      <dgm:spPr/>
      <dgm:t>
        <a:bodyPr/>
        <a:lstStyle/>
        <a:p>
          <a:endParaRPr lang="en-US"/>
        </a:p>
      </dgm:t>
    </dgm:pt>
    <dgm:pt modelId="{C13D66ED-4214-4977-A878-0A1298983233}" type="sibTrans" cxnId="{3449F601-A9A3-44C6-BC98-82A7245CF7C7}">
      <dgm:prSet/>
      <dgm:spPr/>
      <dgm:t>
        <a:bodyPr/>
        <a:lstStyle/>
        <a:p>
          <a:endParaRPr lang="en-US"/>
        </a:p>
      </dgm:t>
    </dgm:pt>
    <dgm:pt modelId="{8335AAFC-6FF0-44C8-B356-FD3453FD6348}">
      <dgm:prSet custT="1"/>
      <dgm:spPr/>
      <dgm:t>
        <a:bodyPr/>
        <a:lstStyle/>
        <a:p>
          <a:pPr marL="0" algn="l" defTabSz="914400" rtl="0" eaLnBrk="1" latinLnBrk="0" hangingPunct="1">
            <a:lnSpc>
              <a:spcPct val="120000"/>
            </a:lnSpc>
            <a:spcBef>
              <a:spcPts val="1000"/>
            </a:spcBef>
            <a:spcAft>
              <a:spcPts val="600"/>
            </a:spcAft>
            <a:buClr>
              <a:schemeClr val="accent1"/>
            </a:buClr>
            <a:buSzPct val="100000"/>
          </a:pPr>
          <a:r>
            <a:rPr lang="en-US" sz="1400" kern="1200" cap="all" dirty="0">
              <a:solidFill>
                <a:srgbClr val="FFFFFF"/>
              </a:solidFill>
              <a:latin typeface="Arial" panose="020B0604020202020204" pitchFamily="34" charset="0"/>
              <a:ea typeface="+mn-ea"/>
              <a:cs typeface="Arial" panose="020B0604020202020204" pitchFamily="34" charset="0"/>
            </a:rPr>
            <a:t>Primary Member NASF – Josh Agustin (CAL FIRE, Battalion Chief)</a:t>
          </a:r>
        </a:p>
      </dgm:t>
    </dgm:pt>
    <dgm:pt modelId="{599F5714-9345-4ACF-A96D-4B5C82DAB75D}" type="parTrans" cxnId="{2827795E-AABC-4196-A501-9E1EAA242914}">
      <dgm:prSet/>
      <dgm:spPr/>
      <dgm:t>
        <a:bodyPr/>
        <a:lstStyle/>
        <a:p>
          <a:endParaRPr lang="en-US"/>
        </a:p>
      </dgm:t>
    </dgm:pt>
    <dgm:pt modelId="{FF9CD18B-FBB2-4259-9A17-208AA54F8382}" type="sibTrans" cxnId="{2827795E-AABC-4196-A501-9E1EAA242914}">
      <dgm:prSet/>
      <dgm:spPr/>
      <dgm:t>
        <a:bodyPr/>
        <a:lstStyle/>
        <a:p>
          <a:endParaRPr lang="en-US"/>
        </a:p>
      </dgm:t>
    </dgm:pt>
    <dgm:pt modelId="{4716D825-C9B6-4E26-AF1A-B2BB296BDF17}" type="pres">
      <dgm:prSet presAssocID="{C89862EF-F2A3-4229-86FE-B8CB22299FF2}" presName="diagram" presStyleCnt="0">
        <dgm:presLayoutVars>
          <dgm:dir/>
          <dgm:resizeHandles val="exact"/>
        </dgm:presLayoutVars>
      </dgm:prSet>
      <dgm:spPr/>
    </dgm:pt>
    <dgm:pt modelId="{E888F652-D646-48AA-890F-3E55905020B5}" type="pres">
      <dgm:prSet presAssocID="{CD9A53B9-1B0B-4419-A28C-97F4EDA03748}" presName="node" presStyleLbl="node1" presStyleIdx="0" presStyleCnt="7">
        <dgm:presLayoutVars>
          <dgm:bulletEnabled val="1"/>
        </dgm:presLayoutVars>
      </dgm:prSet>
      <dgm:spPr/>
    </dgm:pt>
    <dgm:pt modelId="{3B8BE89E-3650-48D1-BFD0-A47E101BE4F2}" type="pres">
      <dgm:prSet presAssocID="{893EA872-8187-4526-8DD7-CEC8A2AA6C40}" presName="sibTrans" presStyleCnt="0"/>
      <dgm:spPr/>
    </dgm:pt>
    <dgm:pt modelId="{427CDBA5-8BE5-46B5-903F-3958C08F00D2}" type="pres">
      <dgm:prSet presAssocID="{9CB8852C-022B-4C38-BC0F-2CC1C23F4345}" presName="node" presStyleLbl="node1" presStyleIdx="1" presStyleCnt="7">
        <dgm:presLayoutVars>
          <dgm:bulletEnabled val="1"/>
        </dgm:presLayoutVars>
      </dgm:prSet>
      <dgm:spPr/>
    </dgm:pt>
    <dgm:pt modelId="{D787E06E-B053-4E52-BC9D-72FEE98538D0}" type="pres">
      <dgm:prSet presAssocID="{4071026C-7CB3-404D-A00F-DFE14A646D5F}" presName="sibTrans" presStyleCnt="0"/>
      <dgm:spPr/>
    </dgm:pt>
    <dgm:pt modelId="{74C709F8-E18E-425C-974A-0D6990CF4E1E}" type="pres">
      <dgm:prSet presAssocID="{6274967F-BAAD-4143-8356-0D14F6587521}" presName="node" presStyleLbl="node1" presStyleIdx="2" presStyleCnt="7">
        <dgm:presLayoutVars>
          <dgm:bulletEnabled val="1"/>
        </dgm:presLayoutVars>
      </dgm:prSet>
      <dgm:spPr/>
    </dgm:pt>
    <dgm:pt modelId="{F3AE6C38-A47B-49CF-A135-BF5995ADBEDF}" type="pres">
      <dgm:prSet presAssocID="{96BC9A00-FD7B-4099-BCBD-8CACD6566764}" presName="sibTrans" presStyleCnt="0"/>
      <dgm:spPr/>
    </dgm:pt>
    <dgm:pt modelId="{22E2CF21-DA54-44E2-807A-6F878F4D270D}" type="pres">
      <dgm:prSet presAssocID="{13AE09B0-2FB1-45E9-BBEF-3E6CC112D594}" presName="node" presStyleLbl="node1" presStyleIdx="3" presStyleCnt="7">
        <dgm:presLayoutVars>
          <dgm:bulletEnabled val="1"/>
        </dgm:presLayoutVars>
      </dgm:prSet>
      <dgm:spPr/>
    </dgm:pt>
    <dgm:pt modelId="{13596C46-EE85-4D41-9957-B18190264157}" type="pres">
      <dgm:prSet presAssocID="{43D8AC67-2759-45EA-BEA7-A630DE2B3DA6}" presName="sibTrans" presStyleCnt="0"/>
      <dgm:spPr/>
    </dgm:pt>
    <dgm:pt modelId="{D8915FC2-9A79-4EE8-B584-DCBB7A574BFF}" type="pres">
      <dgm:prSet presAssocID="{11F2C2F1-14AE-4BCC-8762-1E1723388BCA}" presName="node" presStyleLbl="node1" presStyleIdx="4" presStyleCnt="7">
        <dgm:presLayoutVars>
          <dgm:bulletEnabled val="1"/>
        </dgm:presLayoutVars>
      </dgm:prSet>
      <dgm:spPr/>
    </dgm:pt>
    <dgm:pt modelId="{01916926-6760-436A-A5CD-80F75DF045BA}" type="pres">
      <dgm:prSet presAssocID="{9A49B012-FD4E-45CB-9D01-AAA832FD7AFC}" presName="sibTrans" presStyleCnt="0"/>
      <dgm:spPr/>
    </dgm:pt>
    <dgm:pt modelId="{77BBAEC2-9F18-48BA-ACFF-2F58DB414656}" type="pres">
      <dgm:prSet presAssocID="{503AC47F-C875-46FA-80C6-3A67F0971586}" presName="node" presStyleLbl="node1" presStyleIdx="5" presStyleCnt="7">
        <dgm:presLayoutVars>
          <dgm:bulletEnabled val="1"/>
        </dgm:presLayoutVars>
      </dgm:prSet>
      <dgm:spPr/>
    </dgm:pt>
    <dgm:pt modelId="{59506941-B4A4-4169-9568-C9962513FF11}" type="pres">
      <dgm:prSet presAssocID="{C13D66ED-4214-4977-A878-0A1298983233}" presName="sibTrans" presStyleCnt="0"/>
      <dgm:spPr/>
    </dgm:pt>
    <dgm:pt modelId="{09EDFC99-ACD1-4863-A6D6-40CB38C034D4}" type="pres">
      <dgm:prSet presAssocID="{8335AAFC-6FF0-44C8-B356-FD3453FD6348}" presName="node" presStyleLbl="node1" presStyleIdx="6" presStyleCnt="7">
        <dgm:presLayoutVars>
          <dgm:bulletEnabled val="1"/>
        </dgm:presLayoutVars>
      </dgm:prSet>
      <dgm:spPr/>
    </dgm:pt>
  </dgm:ptLst>
  <dgm:cxnLst>
    <dgm:cxn modelId="{3449F601-A9A3-44C6-BC98-82A7245CF7C7}" srcId="{C89862EF-F2A3-4229-86FE-B8CB22299FF2}" destId="{503AC47F-C875-46FA-80C6-3A67F0971586}" srcOrd="5" destOrd="0" parTransId="{21B3C9E8-2555-402E-9361-E86029780B48}" sibTransId="{C13D66ED-4214-4977-A878-0A1298983233}"/>
    <dgm:cxn modelId="{2827795E-AABC-4196-A501-9E1EAA242914}" srcId="{C89862EF-F2A3-4229-86FE-B8CB22299FF2}" destId="{8335AAFC-6FF0-44C8-B356-FD3453FD6348}" srcOrd="6" destOrd="0" parTransId="{599F5714-9345-4ACF-A96D-4B5C82DAB75D}" sibTransId="{FF9CD18B-FBB2-4259-9A17-208AA54F8382}"/>
    <dgm:cxn modelId="{A7591F4A-3321-49FF-AD02-71E270CF6BE2}" type="presOf" srcId="{CD9A53B9-1B0B-4419-A28C-97F4EDA03748}" destId="{E888F652-D646-48AA-890F-3E55905020B5}" srcOrd="0" destOrd="0" presId="urn:microsoft.com/office/officeart/2005/8/layout/default"/>
    <dgm:cxn modelId="{E387334A-3117-4787-9B16-67C5A5848F93}" type="presOf" srcId="{6274967F-BAAD-4143-8356-0D14F6587521}" destId="{74C709F8-E18E-425C-974A-0D6990CF4E1E}" srcOrd="0" destOrd="0" presId="urn:microsoft.com/office/officeart/2005/8/layout/default"/>
    <dgm:cxn modelId="{040BCC71-F9DF-4320-B5C4-3F96DE6037D0}" type="presOf" srcId="{11F2C2F1-14AE-4BCC-8762-1E1723388BCA}" destId="{D8915FC2-9A79-4EE8-B584-DCBB7A574BFF}" srcOrd="0" destOrd="0" presId="urn:microsoft.com/office/officeart/2005/8/layout/default"/>
    <dgm:cxn modelId="{F885015A-CC16-42EE-996F-CCCA8807618C}" srcId="{C89862EF-F2A3-4229-86FE-B8CB22299FF2}" destId="{CD9A53B9-1B0B-4419-A28C-97F4EDA03748}" srcOrd="0" destOrd="0" parTransId="{FC508859-A42F-4B3A-B249-80C5C4EF8F47}" sibTransId="{893EA872-8187-4526-8DD7-CEC8A2AA6C40}"/>
    <dgm:cxn modelId="{E6D8DF81-0FB3-4EC9-8899-EADB925646B7}" srcId="{C89862EF-F2A3-4229-86FE-B8CB22299FF2}" destId="{11F2C2F1-14AE-4BCC-8762-1E1723388BCA}" srcOrd="4" destOrd="0" parTransId="{BEEE4DE4-895D-48B4-8651-0E0B1BFD33DB}" sibTransId="{9A49B012-FD4E-45CB-9D01-AAA832FD7AFC}"/>
    <dgm:cxn modelId="{9501D799-2DD5-43E6-A81A-3C61A3ACDAA4}" srcId="{C89862EF-F2A3-4229-86FE-B8CB22299FF2}" destId="{6274967F-BAAD-4143-8356-0D14F6587521}" srcOrd="2" destOrd="0" parTransId="{16B223E8-7454-45FE-9D7B-FACC1352C65F}" sibTransId="{96BC9A00-FD7B-4099-BCBD-8CACD6566764}"/>
    <dgm:cxn modelId="{CAA78DAA-89F1-4AB5-B30B-8B49AF34AA00}" srcId="{C89862EF-F2A3-4229-86FE-B8CB22299FF2}" destId="{9CB8852C-022B-4C38-BC0F-2CC1C23F4345}" srcOrd="1" destOrd="0" parTransId="{C0E06121-B353-4FCA-9568-4C0F07D0B902}" sibTransId="{4071026C-7CB3-404D-A00F-DFE14A646D5F}"/>
    <dgm:cxn modelId="{2BE563D5-9A58-44A5-B83B-EE5754F6CF36}" srcId="{C89862EF-F2A3-4229-86FE-B8CB22299FF2}" destId="{13AE09B0-2FB1-45E9-BBEF-3E6CC112D594}" srcOrd="3" destOrd="0" parTransId="{0DE33F50-5CAC-494A-9A11-A7BD31756149}" sibTransId="{43D8AC67-2759-45EA-BEA7-A630DE2B3DA6}"/>
    <dgm:cxn modelId="{62FD49DB-EA52-46A9-B79D-56532AA2621A}" type="presOf" srcId="{8335AAFC-6FF0-44C8-B356-FD3453FD6348}" destId="{09EDFC99-ACD1-4863-A6D6-40CB38C034D4}" srcOrd="0" destOrd="0" presId="urn:microsoft.com/office/officeart/2005/8/layout/default"/>
    <dgm:cxn modelId="{2920BDDF-A42C-476F-8AE5-5A90CB6CEB3E}" type="presOf" srcId="{503AC47F-C875-46FA-80C6-3A67F0971586}" destId="{77BBAEC2-9F18-48BA-ACFF-2F58DB414656}" srcOrd="0" destOrd="0" presId="urn:microsoft.com/office/officeart/2005/8/layout/default"/>
    <dgm:cxn modelId="{17C7E0E3-005B-4E62-BD5A-44772A990C62}" type="presOf" srcId="{13AE09B0-2FB1-45E9-BBEF-3E6CC112D594}" destId="{22E2CF21-DA54-44E2-807A-6F878F4D270D}" srcOrd="0" destOrd="0" presId="urn:microsoft.com/office/officeart/2005/8/layout/default"/>
    <dgm:cxn modelId="{129B7BE8-79DC-4401-931D-8F33D934A8DB}" type="presOf" srcId="{C89862EF-F2A3-4229-86FE-B8CB22299FF2}" destId="{4716D825-C9B6-4E26-AF1A-B2BB296BDF17}" srcOrd="0" destOrd="0" presId="urn:microsoft.com/office/officeart/2005/8/layout/default"/>
    <dgm:cxn modelId="{BDA841F2-53B0-47C2-B142-DC2E94ADC6E5}" type="presOf" srcId="{9CB8852C-022B-4C38-BC0F-2CC1C23F4345}" destId="{427CDBA5-8BE5-46B5-903F-3958C08F00D2}" srcOrd="0" destOrd="0" presId="urn:microsoft.com/office/officeart/2005/8/layout/default"/>
    <dgm:cxn modelId="{7AE576A9-4EF8-4F43-B1E9-E67624F2360B}" type="presParOf" srcId="{4716D825-C9B6-4E26-AF1A-B2BB296BDF17}" destId="{E888F652-D646-48AA-890F-3E55905020B5}" srcOrd="0" destOrd="0" presId="urn:microsoft.com/office/officeart/2005/8/layout/default"/>
    <dgm:cxn modelId="{A2FCE44B-7773-4DC5-BBFC-1AD91EF07A64}" type="presParOf" srcId="{4716D825-C9B6-4E26-AF1A-B2BB296BDF17}" destId="{3B8BE89E-3650-48D1-BFD0-A47E101BE4F2}" srcOrd="1" destOrd="0" presId="urn:microsoft.com/office/officeart/2005/8/layout/default"/>
    <dgm:cxn modelId="{D4D3F2F9-DEDB-47E3-88BE-893F30EE94E5}" type="presParOf" srcId="{4716D825-C9B6-4E26-AF1A-B2BB296BDF17}" destId="{427CDBA5-8BE5-46B5-903F-3958C08F00D2}" srcOrd="2" destOrd="0" presId="urn:microsoft.com/office/officeart/2005/8/layout/default"/>
    <dgm:cxn modelId="{6ED0C3E5-A2AF-4265-8ADE-FCAF68B78916}" type="presParOf" srcId="{4716D825-C9B6-4E26-AF1A-B2BB296BDF17}" destId="{D787E06E-B053-4E52-BC9D-72FEE98538D0}" srcOrd="3" destOrd="0" presId="urn:microsoft.com/office/officeart/2005/8/layout/default"/>
    <dgm:cxn modelId="{E34BD864-D4F1-445E-ABFB-F9DF387271BF}" type="presParOf" srcId="{4716D825-C9B6-4E26-AF1A-B2BB296BDF17}" destId="{74C709F8-E18E-425C-974A-0D6990CF4E1E}" srcOrd="4" destOrd="0" presId="urn:microsoft.com/office/officeart/2005/8/layout/default"/>
    <dgm:cxn modelId="{310C4A95-05F9-461A-917A-BD6BA51FDDCD}" type="presParOf" srcId="{4716D825-C9B6-4E26-AF1A-B2BB296BDF17}" destId="{F3AE6C38-A47B-49CF-A135-BF5995ADBEDF}" srcOrd="5" destOrd="0" presId="urn:microsoft.com/office/officeart/2005/8/layout/default"/>
    <dgm:cxn modelId="{98ADA563-C4C9-477E-A07E-C5013F327450}" type="presParOf" srcId="{4716D825-C9B6-4E26-AF1A-B2BB296BDF17}" destId="{22E2CF21-DA54-44E2-807A-6F878F4D270D}" srcOrd="6" destOrd="0" presId="urn:microsoft.com/office/officeart/2005/8/layout/default"/>
    <dgm:cxn modelId="{EDC76513-89AF-4932-8846-8806A8ED58FA}" type="presParOf" srcId="{4716D825-C9B6-4E26-AF1A-B2BB296BDF17}" destId="{13596C46-EE85-4D41-9957-B18190264157}" srcOrd="7" destOrd="0" presId="urn:microsoft.com/office/officeart/2005/8/layout/default"/>
    <dgm:cxn modelId="{6CCE8A67-C310-460B-B75D-9117E0B22045}" type="presParOf" srcId="{4716D825-C9B6-4E26-AF1A-B2BB296BDF17}" destId="{D8915FC2-9A79-4EE8-B584-DCBB7A574BFF}" srcOrd="8" destOrd="0" presId="urn:microsoft.com/office/officeart/2005/8/layout/default"/>
    <dgm:cxn modelId="{22EF8DA2-1E2B-4E07-AA7A-D8AABCF8E86F}" type="presParOf" srcId="{4716D825-C9B6-4E26-AF1A-B2BB296BDF17}" destId="{01916926-6760-436A-A5CD-80F75DF045BA}" srcOrd="9" destOrd="0" presId="urn:microsoft.com/office/officeart/2005/8/layout/default"/>
    <dgm:cxn modelId="{075B2828-BDB9-4013-85C7-52B8B8C22BA9}" type="presParOf" srcId="{4716D825-C9B6-4E26-AF1A-B2BB296BDF17}" destId="{77BBAEC2-9F18-48BA-ACFF-2F58DB414656}" srcOrd="10" destOrd="0" presId="urn:microsoft.com/office/officeart/2005/8/layout/default"/>
    <dgm:cxn modelId="{917C9B43-9B88-4280-8398-4073B0810EE4}" type="presParOf" srcId="{4716D825-C9B6-4E26-AF1A-B2BB296BDF17}" destId="{59506941-B4A4-4169-9568-C9962513FF11}" srcOrd="11" destOrd="0" presId="urn:microsoft.com/office/officeart/2005/8/layout/default"/>
    <dgm:cxn modelId="{987C539C-CBE5-4BAC-89B3-29885D1588CE}" type="presParOf" srcId="{4716D825-C9B6-4E26-AF1A-B2BB296BDF17}" destId="{09EDFC99-ACD1-4863-A6D6-40CB38C034D4}"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8F652-D646-48AA-890F-3E55905020B5}">
      <dsp:nvSpPr>
        <dsp:cNvPr id="0" name=""/>
        <dsp:cNvSpPr/>
      </dsp:nvSpPr>
      <dsp:spPr>
        <a:xfrm>
          <a:off x="903649" y="3857"/>
          <a:ext cx="2259123" cy="1355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914400" rtl="0" eaLnBrk="1" latinLnBrk="0" hangingPunct="1">
            <a:lnSpc>
              <a:spcPct val="120000"/>
            </a:lnSpc>
            <a:spcBef>
              <a:spcPct val="0"/>
            </a:spcBef>
            <a:spcAft>
              <a:spcPts val="600"/>
            </a:spcAft>
            <a:buClr>
              <a:schemeClr val="accent1"/>
            </a:buClr>
            <a:buSzPct val="100000"/>
            <a:buNone/>
          </a:pPr>
          <a:r>
            <a:rPr lang="en-US" sz="1400" kern="1200" cap="all" dirty="0">
              <a:solidFill>
                <a:srgbClr val="FFFFFF"/>
              </a:solidFill>
              <a:latin typeface="Arial" panose="020B0604020202020204" pitchFamily="34" charset="0"/>
              <a:ea typeface="+mn-ea"/>
              <a:cs typeface="Arial" panose="020B0604020202020204" pitchFamily="34" charset="0"/>
            </a:rPr>
            <a:t>Chair FS – Justin Bohannon (Asst. Airtanker Program Manager)</a:t>
          </a:r>
        </a:p>
      </dsp:txBody>
      <dsp:txXfrm>
        <a:off x="903649" y="3857"/>
        <a:ext cx="2259123" cy="1355474"/>
      </dsp:txXfrm>
    </dsp:sp>
    <dsp:sp modelId="{427CDBA5-8BE5-46B5-903F-3958C08F00D2}">
      <dsp:nvSpPr>
        <dsp:cNvPr id="0" name=""/>
        <dsp:cNvSpPr/>
      </dsp:nvSpPr>
      <dsp:spPr>
        <a:xfrm>
          <a:off x="3388686" y="3857"/>
          <a:ext cx="2259123" cy="1355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914400" rtl="0" eaLnBrk="1" latinLnBrk="0" hangingPunct="1">
            <a:lnSpc>
              <a:spcPct val="120000"/>
            </a:lnSpc>
            <a:spcBef>
              <a:spcPct val="0"/>
            </a:spcBef>
            <a:spcAft>
              <a:spcPts val="600"/>
            </a:spcAft>
            <a:buClr>
              <a:schemeClr val="accent1"/>
            </a:buClr>
            <a:buSzPct val="100000"/>
            <a:buNone/>
          </a:pPr>
          <a:r>
            <a:rPr lang="en-US" sz="1400" kern="1200" cap="all" dirty="0">
              <a:solidFill>
                <a:srgbClr val="FFFFFF"/>
              </a:solidFill>
              <a:latin typeface="Arial" panose="020B0604020202020204" pitchFamily="34" charset="0"/>
              <a:ea typeface="+mn-ea"/>
              <a:cs typeface="Arial" panose="020B0604020202020204" pitchFamily="34" charset="0"/>
            </a:rPr>
            <a:t>Vice-Chair BLM – Angie Forbes (BLM National SEAT Coordinator)</a:t>
          </a:r>
        </a:p>
      </dsp:txBody>
      <dsp:txXfrm>
        <a:off x="3388686" y="3857"/>
        <a:ext cx="2259123" cy="1355474"/>
      </dsp:txXfrm>
    </dsp:sp>
    <dsp:sp modelId="{74C709F8-E18E-425C-974A-0D6990CF4E1E}">
      <dsp:nvSpPr>
        <dsp:cNvPr id="0" name=""/>
        <dsp:cNvSpPr/>
      </dsp:nvSpPr>
      <dsp:spPr>
        <a:xfrm>
          <a:off x="5873722" y="3857"/>
          <a:ext cx="2259123" cy="1355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914400" rtl="0" eaLnBrk="1" latinLnBrk="0" hangingPunct="1">
            <a:lnSpc>
              <a:spcPct val="120000"/>
            </a:lnSpc>
            <a:spcBef>
              <a:spcPct val="0"/>
            </a:spcBef>
            <a:spcAft>
              <a:spcPts val="600"/>
            </a:spcAft>
            <a:buClr>
              <a:schemeClr val="accent1"/>
            </a:buClr>
            <a:buSzPct val="100000"/>
            <a:buNone/>
          </a:pPr>
          <a:r>
            <a:rPr lang="en-US" sz="1400" kern="1200" cap="all" dirty="0">
              <a:solidFill>
                <a:srgbClr val="FFFFFF"/>
              </a:solidFill>
              <a:latin typeface="Arial" panose="020B0604020202020204" pitchFamily="34" charset="0"/>
              <a:ea typeface="+mn-ea"/>
              <a:cs typeface="Arial" panose="020B0604020202020204" pitchFamily="34" charset="0"/>
            </a:rPr>
            <a:t>Executive Secretary - Cindy Matthews (Prescott National Forest Aviation Officer)</a:t>
          </a:r>
        </a:p>
      </dsp:txBody>
      <dsp:txXfrm>
        <a:off x="5873722" y="3857"/>
        <a:ext cx="2259123" cy="1355474"/>
      </dsp:txXfrm>
    </dsp:sp>
    <dsp:sp modelId="{22E2CF21-DA54-44E2-807A-6F878F4D270D}">
      <dsp:nvSpPr>
        <dsp:cNvPr id="0" name=""/>
        <dsp:cNvSpPr/>
      </dsp:nvSpPr>
      <dsp:spPr>
        <a:xfrm>
          <a:off x="903649" y="1585244"/>
          <a:ext cx="2259123" cy="1355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914400" rtl="0" eaLnBrk="1" latinLnBrk="0" hangingPunct="1">
            <a:lnSpc>
              <a:spcPct val="120000"/>
            </a:lnSpc>
            <a:spcBef>
              <a:spcPct val="0"/>
            </a:spcBef>
            <a:spcAft>
              <a:spcPts val="600"/>
            </a:spcAft>
            <a:buClr>
              <a:schemeClr val="accent1"/>
            </a:buClr>
            <a:buSzPct val="100000"/>
            <a:buNone/>
          </a:pPr>
          <a:r>
            <a:rPr lang="en-US" sz="1400" kern="1200" cap="all" dirty="0">
              <a:solidFill>
                <a:srgbClr val="FFFFFF"/>
              </a:solidFill>
              <a:latin typeface="Arial" panose="020B0604020202020204" pitchFamily="34" charset="0"/>
              <a:ea typeface="+mn-ea"/>
              <a:cs typeface="Arial" panose="020B0604020202020204" pitchFamily="34" charset="0"/>
            </a:rPr>
            <a:t>Primary Member FS – Jared Bohrman (Missoula Airtanker Base Manager)</a:t>
          </a:r>
        </a:p>
      </dsp:txBody>
      <dsp:txXfrm>
        <a:off x="903649" y="1585244"/>
        <a:ext cx="2259123" cy="1355474"/>
      </dsp:txXfrm>
    </dsp:sp>
    <dsp:sp modelId="{D8915FC2-9A79-4EE8-B584-DCBB7A574BFF}">
      <dsp:nvSpPr>
        <dsp:cNvPr id="0" name=""/>
        <dsp:cNvSpPr/>
      </dsp:nvSpPr>
      <dsp:spPr>
        <a:xfrm>
          <a:off x="3388686" y="1585244"/>
          <a:ext cx="2259123" cy="1355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914400" rtl="0" eaLnBrk="1" latinLnBrk="0" hangingPunct="1">
            <a:lnSpc>
              <a:spcPct val="120000"/>
            </a:lnSpc>
            <a:spcBef>
              <a:spcPct val="0"/>
            </a:spcBef>
            <a:spcAft>
              <a:spcPts val="600"/>
            </a:spcAft>
            <a:buClr>
              <a:schemeClr val="accent1"/>
            </a:buClr>
            <a:buSzPct val="100000"/>
            <a:buNone/>
          </a:pPr>
          <a:r>
            <a:rPr lang="en-US" sz="1400" kern="1200" cap="all" dirty="0">
              <a:solidFill>
                <a:srgbClr val="FFFFFF"/>
              </a:solidFill>
              <a:latin typeface="Arial" panose="020B0604020202020204" pitchFamily="34" charset="0"/>
              <a:ea typeface="+mn-ea"/>
              <a:cs typeface="Arial" panose="020B0604020202020204" pitchFamily="34" charset="0"/>
            </a:rPr>
            <a:t>Primary Member FS – Annie Johnson (Region 5 Fixed Wing Ops Specialist)</a:t>
          </a:r>
        </a:p>
      </dsp:txBody>
      <dsp:txXfrm>
        <a:off x="3388686" y="1585244"/>
        <a:ext cx="2259123" cy="1355474"/>
      </dsp:txXfrm>
    </dsp:sp>
    <dsp:sp modelId="{77BBAEC2-9F18-48BA-ACFF-2F58DB414656}">
      <dsp:nvSpPr>
        <dsp:cNvPr id="0" name=""/>
        <dsp:cNvSpPr/>
      </dsp:nvSpPr>
      <dsp:spPr>
        <a:xfrm>
          <a:off x="5873722" y="1585244"/>
          <a:ext cx="2259123" cy="1355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914400" rtl="0" eaLnBrk="1" latinLnBrk="0" hangingPunct="1">
            <a:lnSpc>
              <a:spcPct val="120000"/>
            </a:lnSpc>
            <a:spcBef>
              <a:spcPct val="0"/>
            </a:spcBef>
            <a:spcAft>
              <a:spcPts val="600"/>
            </a:spcAft>
            <a:buClr>
              <a:schemeClr val="accent1"/>
            </a:buClr>
            <a:buSzPct val="100000"/>
            <a:buNone/>
          </a:pPr>
          <a:r>
            <a:rPr lang="en-US" sz="1400" kern="1200" cap="all" dirty="0">
              <a:solidFill>
                <a:srgbClr val="FFFFFF"/>
              </a:solidFill>
              <a:latin typeface="Arial" panose="020B0604020202020204" pitchFamily="34" charset="0"/>
              <a:ea typeface="+mn-ea"/>
              <a:cs typeface="Arial" panose="020B0604020202020204" pitchFamily="34" charset="0"/>
            </a:rPr>
            <a:t>Primary Member BLM – Melissa Fry (Elko District Unit Aviation Manager)</a:t>
          </a:r>
        </a:p>
      </dsp:txBody>
      <dsp:txXfrm>
        <a:off x="5873722" y="1585244"/>
        <a:ext cx="2259123" cy="1355474"/>
      </dsp:txXfrm>
    </dsp:sp>
    <dsp:sp modelId="{09EDFC99-ACD1-4863-A6D6-40CB38C034D4}">
      <dsp:nvSpPr>
        <dsp:cNvPr id="0" name=""/>
        <dsp:cNvSpPr/>
      </dsp:nvSpPr>
      <dsp:spPr>
        <a:xfrm>
          <a:off x="3388686" y="3166631"/>
          <a:ext cx="2259123" cy="135547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914400" rtl="0" eaLnBrk="1" latinLnBrk="0" hangingPunct="1">
            <a:lnSpc>
              <a:spcPct val="120000"/>
            </a:lnSpc>
            <a:spcBef>
              <a:spcPct val="0"/>
            </a:spcBef>
            <a:spcAft>
              <a:spcPts val="600"/>
            </a:spcAft>
            <a:buClr>
              <a:schemeClr val="accent1"/>
            </a:buClr>
            <a:buSzPct val="100000"/>
            <a:buNone/>
          </a:pPr>
          <a:r>
            <a:rPr lang="en-US" sz="1400" kern="1200" cap="all" dirty="0">
              <a:solidFill>
                <a:srgbClr val="FFFFFF"/>
              </a:solidFill>
              <a:latin typeface="Arial" panose="020B0604020202020204" pitchFamily="34" charset="0"/>
              <a:ea typeface="+mn-ea"/>
              <a:cs typeface="Arial" panose="020B0604020202020204" pitchFamily="34" charset="0"/>
            </a:rPr>
            <a:t>Primary Member NASF – Josh Agustin (CAL FIRE, Battalion Chief)</a:t>
          </a:r>
        </a:p>
      </dsp:txBody>
      <dsp:txXfrm>
        <a:off x="3388686" y="3166631"/>
        <a:ext cx="2259123" cy="135547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B0FC74-EF7C-4B9D-981D-426069969788}" type="datetimeFigureOut">
              <a:rPr lang="en-US" smtClean="0"/>
              <a:t>2/7/2025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9A6E47-4BD6-4B7E-85EE-9816E0508694}" type="slidenum">
              <a:rPr lang="en-US" smtClean="0"/>
              <a:t>‹#›</a:t>
            </a:fld>
            <a:endParaRPr lang="en-US"/>
          </a:p>
        </p:txBody>
      </p:sp>
    </p:spTree>
    <p:extLst>
      <p:ext uri="{BB962C8B-B14F-4D97-AF65-F5344CB8AC3E}">
        <p14:creationId xmlns:p14="http://schemas.microsoft.com/office/powerpoint/2010/main" val="1004134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9A6E47-4BD6-4B7E-85EE-9816E0508694}" type="slidenum">
              <a:rPr lang="en-US" smtClean="0"/>
              <a:t>6</a:t>
            </a:fld>
            <a:endParaRPr lang="en-US"/>
          </a:p>
        </p:txBody>
      </p:sp>
    </p:spTree>
    <p:extLst>
      <p:ext uri="{BB962C8B-B14F-4D97-AF65-F5344CB8AC3E}">
        <p14:creationId xmlns:p14="http://schemas.microsoft.com/office/powerpoint/2010/main" val="1554747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9A6E47-4BD6-4B7E-85EE-9816E0508694}" type="slidenum">
              <a:rPr lang="en-US" smtClean="0"/>
              <a:t>7</a:t>
            </a:fld>
            <a:endParaRPr lang="en-US"/>
          </a:p>
        </p:txBody>
      </p:sp>
    </p:spTree>
    <p:extLst>
      <p:ext uri="{BB962C8B-B14F-4D97-AF65-F5344CB8AC3E}">
        <p14:creationId xmlns:p14="http://schemas.microsoft.com/office/powerpoint/2010/main" val="3769858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9A6E47-4BD6-4B7E-85EE-9816E0508694}" type="slidenum">
              <a:rPr lang="en-US" smtClean="0"/>
              <a:t>8</a:t>
            </a:fld>
            <a:endParaRPr lang="en-US"/>
          </a:p>
        </p:txBody>
      </p:sp>
    </p:spTree>
    <p:extLst>
      <p:ext uri="{BB962C8B-B14F-4D97-AF65-F5344CB8AC3E}">
        <p14:creationId xmlns:p14="http://schemas.microsoft.com/office/powerpoint/2010/main" val="3542322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9A6E47-4BD6-4B7E-85EE-9816E0508694}" type="slidenum">
              <a:rPr lang="en-US" smtClean="0"/>
              <a:t>9</a:t>
            </a:fld>
            <a:endParaRPr lang="en-US"/>
          </a:p>
        </p:txBody>
      </p:sp>
    </p:spTree>
    <p:extLst>
      <p:ext uri="{BB962C8B-B14F-4D97-AF65-F5344CB8AC3E}">
        <p14:creationId xmlns:p14="http://schemas.microsoft.com/office/powerpoint/2010/main" val="938535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ATBM Distro</a:t>
            </a:r>
          </a:p>
        </p:txBody>
      </p:sp>
      <p:sp>
        <p:nvSpPr>
          <p:cNvPr id="4" name="Slide Number Placeholder 3"/>
          <p:cNvSpPr>
            <a:spLocks noGrp="1"/>
          </p:cNvSpPr>
          <p:nvPr>
            <p:ph type="sldNum" sz="quarter" idx="10"/>
          </p:nvPr>
        </p:nvSpPr>
        <p:spPr/>
        <p:txBody>
          <a:bodyPr/>
          <a:lstStyle/>
          <a:p>
            <a:fld id="{E49A6E47-4BD6-4B7E-85EE-9816E0508694}" type="slidenum">
              <a:rPr lang="en-US" smtClean="0"/>
              <a:t>10</a:t>
            </a:fld>
            <a:endParaRPr lang="en-US"/>
          </a:p>
        </p:txBody>
      </p:sp>
    </p:spTree>
    <p:extLst>
      <p:ext uri="{BB962C8B-B14F-4D97-AF65-F5344CB8AC3E}">
        <p14:creationId xmlns:p14="http://schemas.microsoft.com/office/powerpoint/2010/main" val="4009716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3491" y="796631"/>
            <a:ext cx="6251304" cy="2700706"/>
          </a:xfrm>
        </p:spPr>
        <p:txBody>
          <a:bodyPr bIns="0"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443491" y="3497337"/>
            <a:ext cx="6251304" cy="1011489"/>
          </a:xfrm>
        </p:spPr>
        <p:txBody>
          <a:bodyPr tIns="91440" bIns="91440">
            <a:normAutofit/>
          </a:bodyPr>
          <a:lstStyle>
            <a:lvl1pPr marL="0" indent="0" algn="ct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s-ES" altLang="en-US"/>
          </a:p>
        </p:txBody>
      </p:sp>
      <p:sp>
        <p:nvSpPr>
          <p:cNvPr id="5" name="Footer Placeholder 4"/>
          <p:cNvSpPr>
            <a:spLocks noGrp="1"/>
          </p:cNvSpPr>
          <p:nvPr>
            <p:ph type="ftr" sz="quarter" idx="11"/>
          </p:nvPr>
        </p:nvSpPr>
        <p:spPr>
          <a:xfrm>
            <a:off x="1443490" y="329308"/>
            <a:ext cx="3719283" cy="309201"/>
          </a:xfrm>
        </p:spPr>
        <p:txBody>
          <a:bodyPr/>
          <a:lstStyle/>
          <a:p>
            <a:pPr>
              <a:defRPr/>
            </a:pPr>
            <a:endParaRPr lang="es-ES" altLang="en-US"/>
          </a:p>
        </p:txBody>
      </p:sp>
      <p:sp>
        <p:nvSpPr>
          <p:cNvPr id="6" name="Slide Number Placeholder 5"/>
          <p:cNvSpPr>
            <a:spLocks noGrp="1"/>
          </p:cNvSpPr>
          <p:nvPr>
            <p:ph type="sldNum" sz="quarter" idx="12"/>
          </p:nvPr>
        </p:nvSpPr>
        <p:spPr>
          <a:xfrm>
            <a:off x="477760" y="798973"/>
            <a:ext cx="802005" cy="503578"/>
          </a:xfrm>
        </p:spPr>
        <p:txBody>
          <a:bodyPr/>
          <a:lstStyle/>
          <a:p>
            <a:fld id="{60F083B7-E087-4A8C-8F0D-9F9F1DC86A87}" type="slidenum">
              <a:rPr lang="es-ES" altLang="en-US" smtClean="0"/>
              <a:pPr/>
              <a:t>‹#›</a:t>
            </a:fld>
            <a:endParaRPr lang="es-ES" altLang="en-US"/>
          </a:p>
        </p:txBody>
      </p:sp>
    </p:spTree>
    <p:extLst>
      <p:ext uri="{BB962C8B-B14F-4D97-AF65-F5344CB8AC3E}">
        <p14:creationId xmlns:p14="http://schemas.microsoft.com/office/powerpoint/2010/main" val="145111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s-ES" altLang="en-US"/>
          </a:p>
        </p:txBody>
      </p:sp>
      <p:sp>
        <p:nvSpPr>
          <p:cNvPr id="5" name="Footer Placeholder 4"/>
          <p:cNvSpPr>
            <a:spLocks noGrp="1"/>
          </p:cNvSpPr>
          <p:nvPr>
            <p:ph type="ftr" sz="quarter" idx="11"/>
          </p:nvPr>
        </p:nvSpPr>
        <p:spPr/>
        <p:txBody>
          <a:bodyPr/>
          <a:lstStyle/>
          <a:p>
            <a:pPr>
              <a:defRPr/>
            </a:pPr>
            <a:endParaRPr lang="es-ES" altLang="en-US"/>
          </a:p>
        </p:txBody>
      </p:sp>
      <p:sp>
        <p:nvSpPr>
          <p:cNvPr id="6" name="Slide Number Placeholder 5"/>
          <p:cNvSpPr>
            <a:spLocks noGrp="1"/>
          </p:cNvSpPr>
          <p:nvPr>
            <p:ph type="sldNum" sz="quarter" idx="12"/>
          </p:nvPr>
        </p:nvSpPr>
        <p:spPr/>
        <p:txBody>
          <a:bodyPr/>
          <a:lstStyle/>
          <a:p>
            <a:fld id="{D6312405-F7D1-4C83-9DA8-CDEB2C606612}" type="slidenum">
              <a:rPr lang="es-ES" altLang="en-US" smtClean="0"/>
              <a:pPr/>
              <a:t>‹#›</a:t>
            </a:fld>
            <a:endParaRPr lang="es-ES" altLang="en-US"/>
          </a:p>
        </p:txBody>
      </p:sp>
    </p:spTree>
    <p:extLst>
      <p:ext uri="{BB962C8B-B14F-4D97-AF65-F5344CB8AC3E}">
        <p14:creationId xmlns:p14="http://schemas.microsoft.com/office/powerpoint/2010/main" val="3498419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2373"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2" y="798974"/>
            <a:ext cx="4985762"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s-ES" altLang="en-US"/>
          </a:p>
        </p:txBody>
      </p:sp>
      <p:sp>
        <p:nvSpPr>
          <p:cNvPr id="5" name="Footer Placeholder 4"/>
          <p:cNvSpPr>
            <a:spLocks noGrp="1"/>
          </p:cNvSpPr>
          <p:nvPr>
            <p:ph type="ftr" sz="quarter" idx="11"/>
          </p:nvPr>
        </p:nvSpPr>
        <p:spPr/>
        <p:txBody>
          <a:bodyPr/>
          <a:lstStyle/>
          <a:p>
            <a:pPr>
              <a:defRPr/>
            </a:pPr>
            <a:endParaRPr lang="es-ES" altLang="en-US"/>
          </a:p>
        </p:txBody>
      </p:sp>
      <p:sp>
        <p:nvSpPr>
          <p:cNvPr id="6" name="Slide Number Placeholder 5"/>
          <p:cNvSpPr>
            <a:spLocks noGrp="1"/>
          </p:cNvSpPr>
          <p:nvPr>
            <p:ph type="sldNum" sz="quarter" idx="12"/>
          </p:nvPr>
        </p:nvSpPr>
        <p:spPr/>
        <p:txBody>
          <a:bodyPr/>
          <a:lstStyle/>
          <a:p>
            <a:fld id="{F88F884D-780E-4E96-9067-F540208A09D5}" type="slidenum">
              <a:rPr lang="es-ES" altLang="en-US" smtClean="0"/>
              <a:pPr/>
              <a:t>‹#›</a:t>
            </a:fld>
            <a:endParaRPr lang="es-ES" altLang="en-US"/>
          </a:p>
        </p:txBody>
      </p:sp>
    </p:spTree>
    <p:extLst>
      <p:ext uri="{BB962C8B-B14F-4D97-AF65-F5344CB8AC3E}">
        <p14:creationId xmlns:p14="http://schemas.microsoft.com/office/powerpoint/2010/main" val="3809219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s-ES" altLang="en-US"/>
          </a:p>
        </p:txBody>
      </p:sp>
      <p:sp>
        <p:nvSpPr>
          <p:cNvPr id="5" name="Footer Placeholder 4"/>
          <p:cNvSpPr>
            <a:spLocks noGrp="1"/>
          </p:cNvSpPr>
          <p:nvPr>
            <p:ph type="ftr" sz="quarter" idx="11"/>
          </p:nvPr>
        </p:nvSpPr>
        <p:spPr/>
        <p:txBody>
          <a:bodyPr/>
          <a:lstStyle/>
          <a:p>
            <a:pPr>
              <a:defRPr/>
            </a:pPr>
            <a:endParaRPr lang="es-ES" altLang="en-US"/>
          </a:p>
        </p:txBody>
      </p:sp>
      <p:sp>
        <p:nvSpPr>
          <p:cNvPr id="6" name="Slide Number Placeholder 5"/>
          <p:cNvSpPr>
            <a:spLocks noGrp="1"/>
          </p:cNvSpPr>
          <p:nvPr>
            <p:ph type="sldNum" sz="quarter" idx="12"/>
          </p:nvPr>
        </p:nvSpPr>
        <p:spPr/>
        <p:txBody>
          <a:bodyPr/>
          <a:lstStyle/>
          <a:p>
            <a:fld id="{1CE987AE-433A-47BA-9AC1-AD1F154C57A8}" type="slidenum">
              <a:rPr lang="es-ES" altLang="en-US" smtClean="0"/>
              <a:pPr/>
              <a:t>‹#›</a:t>
            </a:fld>
            <a:endParaRPr lang="es-ES" altLang="en-US"/>
          </a:p>
        </p:txBody>
      </p:sp>
    </p:spTree>
    <p:extLst>
      <p:ext uri="{BB962C8B-B14F-4D97-AF65-F5344CB8AC3E}">
        <p14:creationId xmlns:p14="http://schemas.microsoft.com/office/powerpoint/2010/main" val="992565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2" y="1756130"/>
            <a:ext cx="6251302" cy="1952270"/>
          </a:xfrm>
        </p:spPr>
        <p:txBody>
          <a:bodyPr anchor="b">
            <a:normAutofit/>
          </a:bodyPr>
          <a:lstStyle>
            <a:lvl1pPr algn="ctr">
              <a:defRPr sz="3200"/>
            </a:lvl1pPr>
          </a:lstStyle>
          <a:p>
            <a:r>
              <a:rPr lang="en-US"/>
              <a:t>Click to edit Master title style</a:t>
            </a:r>
            <a:endParaRPr lang="en-US" dirty="0"/>
          </a:p>
        </p:txBody>
      </p:sp>
      <p:sp>
        <p:nvSpPr>
          <p:cNvPr id="3" name="Text Placeholder 2"/>
          <p:cNvSpPr>
            <a:spLocks noGrp="1"/>
          </p:cNvSpPr>
          <p:nvPr>
            <p:ph type="body" idx="1"/>
          </p:nvPr>
        </p:nvSpPr>
        <p:spPr>
          <a:xfrm>
            <a:off x="1434318" y="3708400"/>
            <a:ext cx="6251302" cy="1110725"/>
          </a:xfrm>
        </p:spPr>
        <p:txBody>
          <a:bodyPr tIns="91440">
            <a:normAutofit/>
          </a:bodyPr>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s-ES" altLang="en-US"/>
          </a:p>
        </p:txBody>
      </p:sp>
      <p:sp>
        <p:nvSpPr>
          <p:cNvPr id="5" name="Footer Placeholder 4"/>
          <p:cNvSpPr>
            <a:spLocks noGrp="1"/>
          </p:cNvSpPr>
          <p:nvPr>
            <p:ph type="ftr" sz="quarter" idx="11"/>
          </p:nvPr>
        </p:nvSpPr>
        <p:spPr/>
        <p:txBody>
          <a:bodyPr/>
          <a:lstStyle/>
          <a:p>
            <a:pPr>
              <a:defRPr/>
            </a:pPr>
            <a:endParaRPr lang="es-ES" altLang="en-US"/>
          </a:p>
        </p:txBody>
      </p:sp>
      <p:sp>
        <p:nvSpPr>
          <p:cNvPr id="6" name="Slide Number Placeholder 5"/>
          <p:cNvSpPr>
            <a:spLocks noGrp="1"/>
          </p:cNvSpPr>
          <p:nvPr>
            <p:ph type="sldNum" sz="quarter" idx="12"/>
          </p:nvPr>
        </p:nvSpPr>
        <p:spPr/>
        <p:txBody>
          <a:bodyPr/>
          <a:lstStyle/>
          <a:p>
            <a:fld id="{C8C3659D-458F-428A-BF5F-510028788872}" type="slidenum">
              <a:rPr lang="es-ES" altLang="en-US" smtClean="0"/>
              <a:pPr/>
              <a:t>‹#›</a:t>
            </a:fld>
            <a:endParaRPr lang="es-ES" altLang="en-US"/>
          </a:p>
        </p:txBody>
      </p:sp>
    </p:spTree>
    <p:extLst>
      <p:ext uri="{BB962C8B-B14F-4D97-AF65-F5344CB8AC3E}">
        <p14:creationId xmlns:p14="http://schemas.microsoft.com/office/powerpoint/2010/main" val="327077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25130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1" y="2013936"/>
            <a:ext cx="2965632"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29162" y="2013936"/>
            <a:ext cx="2965424"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s-ES" altLang="en-US"/>
          </a:p>
        </p:txBody>
      </p:sp>
      <p:sp>
        <p:nvSpPr>
          <p:cNvPr id="6" name="Footer Placeholder 5"/>
          <p:cNvSpPr>
            <a:spLocks noGrp="1"/>
          </p:cNvSpPr>
          <p:nvPr>
            <p:ph type="ftr" sz="quarter" idx="11"/>
          </p:nvPr>
        </p:nvSpPr>
        <p:spPr/>
        <p:txBody>
          <a:bodyPr/>
          <a:lstStyle/>
          <a:p>
            <a:pPr>
              <a:defRPr/>
            </a:pPr>
            <a:endParaRPr lang="es-ES" altLang="en-US"/>
          </a:p>
        </p:txBody>
      </p:sp>
      <p:sp>
        <p:nvSpPr>
          <p:cNvPr id="7" name="Slide Number Placeholder 6"/>
          <p:cNvSpPr>
            <a:spLocks noGrp="1"/>
          </p:cNvSpPr>
          <p:nvPr>
            <p:ph type="sldNum" sz="quarter" idx="12"/>
          </p:nvPr>
        </p:nvSpPr>
        <p:spPr/>
        <p:txBody>
          <a:bodyPr/>
          <a:lstStyle/>
          <a:p>
            <a:fld id="{6649EEC2-3449-443E-A49E-5DC1597EF818}" type="slidenum">
              <a:rPr lang="es-ES" altLang="en-US" smtClean="0"/>
              <a:pPr/>
              <a:t>‹#›</a:t>
            </a:fld>
            <a:endParaRPr lang="es-ES" altLang="en-US"/>
          </a:p>
        </p:txBody>
      </p:sp>
    </p:spTree>
    <p:extLst>
      <p:ext uri="{BB962C8B-B14F-4D97-AF65-F5344CB8AC3E}">
        <p14:creationId xmlns:p14="http://schemas.microsoft.com/office/powerpoint/2010/main" val="39318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164"/>
            <a:ext cx="62513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2965631"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2965631"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9270" y="2023004"/>
            <a:ext cx="2965523"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29270" y="2821491"/>
            <a:ext cx="2965523"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s-ES" altLang="en-US"/>
          </a:p>
        </p:txBody>
      </p:sp>
      <p:sp>
        <p:nvSpPr>
          <p:cNvPr id="8" name="Footer Placeholder 7"/>
          <p:cNvSpPr>
            <a:spLocks noGrp="1"/>
          </p:cNvSpPr>
          <p:nvPr>
            <p:ph type="ftr" sz="quarter" idx="11"/>
          </p:nvPr>
        </p:nvSpPr>
        <p:spPr/>
        <p:txBody>
          <a:bodyPr/>
          <a:lstStyle/>
          <a:p>
            <a:pPr>
              <a:defRPr/>
            </a:pPr>
            <a:endParaRPr lang="es-ES" altLang="en-US"/>
          </a:p>
        </p:txBody>
      </p:sp>
      <p:sp>
        <p:nvSpPr>
          <p:cNvPr id="9" name="Slide Number Placeholder 8"/>
          <p:cNvSpPr>
            <a:spLocks noGrp="1"/>
          </p:cNvSpPr>
          <p:nvPr>
            <p:ph type="sldNum" sz="quarter" idx="12"/>
          </p:nvPr>
        </p:nvSpPr>
        <p:spPr/>
        <p:txBody>
          <a:bodyPr/>
          <a:lstStyle/>
          <a:p>
            <a:fld id="{0C47C5B3-CF4E-4E32-BE50-15E16F83EF93}" type="slidenum">
              <a:rPr lang="es-ES" altLang="en-US" smtClean="0"/>
              <a:pPr/>
              <a:t>‹#›</a:t>
            </a:fld>
            <a:endParaRPr lang="es-ES" altLang="en-US"/>
          </a:p>
        </p:txBody>
      </p:sp>
    </p:spTree>
    <p:extLst>
      <p:ext uri="{BB962C8B-B14F-4D97-AF65-F5344CB8AC3E}">
        <p14:creationId xmlns:p14="http://schemas.microsoft.com/office/powerpoint/2010/main" val="2644450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s-ES" altLang="en-US"/>
          </a:p>
        </p:txBody>
      </p:sp>
      <p:sp>
        <p:nvSpPr>
          <p:cNvPr id="4" name="Footer Placeholder 3"/>
          <p:cNvSpPr>
            <a:spLocks noGrp="1"/>
          </p:cNvSpPr>
          <p:nvPr>
            <p:ph type="ftr" sz="quarter" idx="11"/>
          </p:nvPr>
        </p:nvSpPr>
        <p:spPr/>
        <p:txBody>
          <a:bodyPr/>
          <a:lstStyle/>
          <a:p>
            <a:pPr>
              <a:defRPr/>
            </a:pPr>
            <a:endParaRPr lang="es-ES" altLang="en-US"/>
          </a:p>
        </p:txBody>
      </p:sp>
      <p:sp>
        <p:nvSpPr>
          <p:cNvPr id="5" name="Slide Number Placeholder 4"/>
          <p:cNvSpPr>
            <a:spLocks noGrp="1"/>
          </p:cNvSpPr>
          <p:nvPr>
            <p:ph type="sldNum" sz="quarter" idx="12"/>
          </p:nvPr>
        </p:nvSpPr>
        <p:spPr/>
        <p:txBody>
          <a:bodyPr/>
          <a:lstStyle/>
          <a:p>
            <a:fld id="{43A392EC-739A-47C8-B74D-AFF540F72677}" type="slidenum">
              <a:rPr lang="es-ES" altLang="en-US" smtClean="0"/>
              <a:pPr/>
              <a:t>‹#›</a:t>
            </a:fld>
            <a:endParaRPr lang="es-ES" altLang="en-US"/>
          </a:p>
        </p:txBody>
      </p:sp>
    </p:spTree>
    <p:extLst>
      <p:ext uri="{BB962C8B-B14F-4D97-AF65-F5344CB8AC3E}">
        <p14:creationId xmlns:p14="http://schemas.microsoft.com/office/powerpoint/2010/main" val="3691354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ltLang="en-US"/>
          </a:p>
        </p:txBody>
      </p:sp>
      <p:sp>
        <p:nvSpPr>
          <p:cNvPr id="3" name="Footer Placeholder 2"/>
          <p:cNvSpPr>
            <a:spLocks noGrp="1"/>
          </p:cNvSpPr>
          <p:nvPr>
            <p:ph type="ftr" sz="quarter" idx="11"/>
          </p:nvPr>
        </p:nvSpPr>
        <p:spPr/>
        <p:txBody>
          <a:bodyPr/>
          <a:lstStyle/>
          <a:p>
            <a:pPr>
              <a:defRPr/>
            </a:pPr>
            <a:endParaRPr lang="es-ES" altLang="en-US"/>
          </a:p>
        </p:txBody>
      </p:sp>
      <p:sp>
        <p:nvSpPr>
          <p:cNvPr id="4" name="Slide Number Placeholder 3"/>
          <p:cNvSpPr>
            <a:spLocks noGrp="1"/>
          </p:cNvSpPr>
          <p:nvPr>
            <p:ph type="sldNum" sz="quarter" idx="12"/>
          </p:nvPr>
        </p:nvSpPr>
        <p:spPr/>
        <p:txBody>
          <a:bodyPr/>
          <a:lstStyle/>
          <a:p>
            <a:fld id="{F736748F-AC1B-498C-AEEB-811DD3D418FC}" type="slidenum">
              <a:rPr lang="es-ES" altLang="en-US" smtClean="0"/>
              <a:pPr/>
              <a:t>‹#›</a:t>
            </a:fld>
            <a:endParaRPr lang="es-ES" altLang="en-US"/>
          </a:p>
        </p:txBody>
      </p:sp>
    </p:spTree>
    <p:extLst>
      <p:ext uri="{BB962C8B-B14F-4D97-AF65-F5344CB8AC3E}">
        <p14:creationId xmlns:p14="http://schemas.microsoft.com/office/powerpoint/2010/main" val="376302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406519"/>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506719"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1501"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s-ES" altLang="en-US"/>
          </a:p>
        </p:txBody>
      </p:sp>
      <p:sp>
        <p:nvSpPr>
          <p:cNvPr id="6" name="Footer Placeholder 5"/>
          <p:cNvSpPr>
            <a:spLocks noGrp="1"/>
          </p:cNvSpPr>
          <p:nvPr>
            <p:ph type="ftr" sz="quarter" idx="11"/>
          </p:nvPr>
        </p:nvSpPr>
        <p:spPr/>
        <p:txBody>
          <a:bodyPr/>
          <a:lstStyle/>
          <a:p>
            <a:pPr>
              <a:defRPr/>
            </a:pPr>
            <a:endParaRPr lang="es-ES" altLang="en-US"/>
          </a:p>
        </p:txBody>
      </p:sp>
      <p:sp>
        <p:nvSpPr>
          <p:cNvPr id="7" name="Slide Number Placeholder 6"/>
          <p:cNvSpPr>
            <a:spLocks noGrp="1"/>
          </p:cNvSpPr>
          <p:nvPr>
            <p:ph type="sldNum" sz="quarter" idx="12"/>
          </p:nvPr>
        </p:nvSpPr>
        <p:spPr/>
        <p:txBody>
          <a:bodyPr/>
          <a:lstStyle/>
          <a:p>
            <a:fld id="{C17A7C2A-F0AE-416F-A093-8A46BE22C4CB}" type="slidenum">
              <a:rPr lang="es-ES" altLang="en-US" smtClean="0"/>
              <a:pPr/>
              <a:t>‹#›</a:t>
            </a:fld>
            <a:endParaRPr lang="es-ES" altLang="en-US"/>
          </a:p>
        </p:txBody>
      </p:sp>
    </p:spTree>
    <p:extLst>
      <p:ext uri="{BB962C8B-B14F-4D97-AF65-F5344CB8AC3E}">
        <p14:creationId xmlns:p14="http://schemas.microsoft.com/office/powerpoint/2010/main" val="3034354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9" y="1129513"/>
            <a:ext cx="308049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defTabSz="914400">
              <a:spcBef>
                <a:spcPts val="1800"/>
              </a:spcBef>
            </a:pPr>
            <a:r>
              <a:rPr lang="en-US"/>
              <a:t>Click icon to add picture</a:t>
            </a:r>
            <a:endParaRPr lang="en-US" dirty="0"/>
          </a:p>
        </p:txBody>
      </p:sp>
      <p:sp>
        <p:nvSpPr>
          <p:cNvPr id="4" name="Text Placeholder 3"/>
          <p:cNvSpPr>
            <a:spLocks noGrp="1"/>
          </p:cNvSpPr>
          <p:nvPr>
            <p:ph type="body" sz="half" idx="2"/>
          </p:nvPr>
        </p:nvSpPr>
        <p:spPr>
          <a:xfrm>
            <a:off x="1443492" y="3145992"/>
            <a:ext cx="3076077"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082905" cy="320123"/>
          </a:xfrm>
        </p:spPr>
        <p:txBody>
          <a:bodyPr/>
          <a:lstStyle>
            <a:lvl1pPr algn="l">
              <a:defRPr/>
            </a:lvl1pPr>
          </a:lstStyle>
          <a:p>
            <a:pPr>
              <a:defRPr/>
            </a:pPr>
            <a:endParaRPr lang="es-ES" altLang="en-US"/>
          </a:p>
        </p:txBody>
      </p:sp>
      <p:sp>
        <p:nvSpPr>
          <p:cNvPr id="6" name="Footer Placeholder 5"/>
          <p:cNvSpPr>
            <a:spLocks noGrp="1"/>
          </p:cNvSpPr>
          <p:nvPr>
            <p:ph type="ftr" sz="quarter" idx="11"/>
          </p:nvPr>
        </p:nvSpPr>
        <p:spPr>
          <a:xfrm>
            <a:off x="1437530" y="318641"/>
            <a:ext cx="3082083" cy="320931"/>
          </a:xfrm>
        </p:spPr>
        <p:txBody>
          <a:bodyPr/>
          <a:lstStyle/>
          <a:p>
            <a:pPr>
              <a:defRPr/>
            </a:pPr>
            <a:endParaRPr lang="es-ES" altLang="en-US"/>
          </a:p>
        </p:txBody>
      </p:sp>
      <p:sp>
        <p:nvSpPr>
          <p:cNvPr id="7" name="Slide Number Placeholder 6"/>
          <p:cNvSpPr>
            <a:spLocks noGrp="1"/>
          </p:cNvSpPr>
          <p:nvPr>
            <p:ph type="sldNum" sz="quarter" idx="12"/>
          </p:nvPr>
        </p:nvSpPr>
        <p:spPr/>
        <p:txBody>
          <a:bodyPr/>
          <a:lstStyle/>
          <a:p>
            <a:fld id="{48A93BA1-0930-4C31-A92B-96B710662108}" type="slidenum">
              <a:rPr lang="es-ES" altLang="en-US" smtClean="0"/>
              <a:pPr/>
              <a:t>‹#›</a:t>
            </a:fld>
            <a:endParaRPr lang="es-ES" altLang="en-US"/>
          </a:p>
        </p:txBody>
      </p:sp>
    </p:spTree>
    <p:extLst>
      <p:ext uri="{BB962C8B-B14F-4D97-AF65-F5344CB8AC3E}">
        <p14:creationId xmlns:p14="http://schemas.microsoft.com/office/powerpoint/2010/main" val="301128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3622291"/>
            <a:ext cx="9144000" cy="251227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p:nvPicPr>
        <p:blipFill rotWithShape="1">
          <a:blip r:embed="rId13">
            <a:extLst>
              <a:ext uri="{28A0092B-C50C-407E-A947-70E740481C1C}">
                <a14:useLocalDpi xmlns:a14="http://schemas.microsoft.com/office/drawing/2010/main" val="0"/>
              </a:ext>
            </a:extLst>
          </a:blip>
          <a:srcRect t="2769" b="-2769"/>
          <a:stretch/>
        </p:blipFill>
        <p:spPr>
          <a:xfrm>
            <a:off x="0" y="6135624"/>
            <a:ext cx="9144000" cy="742950"/>
          </a:xfrm>
          <a:prstGeom prst="rect">
            <a:avLst/>
          </a:prstGeom>
        </p:spPr>
      </p:pic>
      <p:sp>
        <p:nvSpPr>
          <p:cNvPr id="2" name="Title Placeholder 1"/>
          <p:cNvSpPr>
            <a:spLocks noGrp="1"/>
          </p:cNvSpPr>
          <p:nvPr>
            <p:ph type="title"/>
          </p:nvPr>
        </p:nvSpPr>
        <p:spPr>
          <a:xfrm>
            <a:off x="1443491" y="804520"/>
            <a:ext cx="6251303"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25130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2650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endParaRPr lang="es-ES" altLang="en-US"/>
          </a:p>
        </p:txBody>
      </p:sp>
      <p:sp>
        <p:nvSpPr>
          <p:cNvPr id="5" name="Footer Placeholder 4"/>
          <p:cNvSpPr>
            <a:spLocks noGrp="1"/>
          </p:cNvSpPr>
          <p:nvPr>
            <p:ph type="ftr" sz="quarter" idx="3"/>
          </p:nvPr>
        </p:nvSpPr>
        <p:spPr>
          <a:xfrm>
            <a:off x="1443491" y="329308"/>
            <a:ext cx="3719283"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es-ES" alt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57318E39-47C6-4620-8459-60423CAA0F11}" type="slidenum">
              <a:rPr lang="es-ES" altLang="en-US" smtClean="0"/>
              <a:pPr/>
              <a:t>‹#›</a:t>
            </a:fld>
            <a:endParaRPr lang="es-ES" altLang="en-US"/>
          </a:p>
        </p:txBody>
      </p:sp>
      <p:cxnSp>
        <p:nvCxnSpPr>
          <p:cNvPr id="12" name="Straight Connector 11"/>
          <p:cNvCxnSpPr/>
          <p:nvPr/>
        </p:nvCxnSpPr>
        <p:spPr>
          <a:xfrm>
            <a:off x="0" y="6144768"/>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390859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6858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2" name="Rectangle 2051">
            <a:extLst>
              <a:ext uri="{FF2B5EF4-FFF2-40B4-BE49-F238E27FC236}">
                <a16:creationId xmlns:a16="http://schemas.microsoft.com/office/drawing/2014/main" id="{C19E4D56-5E62-4549-BCC4-A82368B2A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3" y="0"/>
            <a:ext cx="9146155" cy="4950268"/>
          </a:xfrm>
          <a:prstGeom prst="rect">
            <a:avLst/>
          </a:prstGeom>
          <a:ln>
            <a:noFill/>
          </a:ln>
        </p:spPr>
        <p:style>
          <a:lnRef idx="1">
            <a:schemeClr val="accent1"/>
          </a:lnRef>
          <a:fillRef idx="1003">
            <a:schemeClr val="dk1"/>
          </a:fillRef>
          <a:effectRef idx="2">
            <a:schemeClr val="accent1"/>
          </a:effectRef>
          <a:fontRef idx="minor">
            <a:schemeClr val="lt1"/>
          </a:fontRef>
        </p:style>
        <p:txBody>
          <a:bodyPr rtlCol="0" anchor="ctr"/>
          <a:lstStyle/>
          <a:p>
            <a:pPr algn="ctr"/>
            <a:endParaRPr lang="en-US"/>
          </a:p>
        </p:txBody>
      </p:sp>
      <p:sp>
        <p:nvSpPr>
          <p:cNvPr id="2050" name="Rectangle 110"/>
          <p:cNvSpPr>
            <a:spLocks noGrp="1" noChangeArrowheads="1"/>
          </p:cNvSpPr>
          <p:nvPr>
            <p:ph type="ctrTitle"/>
          </p:nvPr>
        </p:nvSpPr>
        <p:spPr>
          <a:xfrm>
            <a:off x="1813334" y="643467"/>
            <a:ext cx="6477805" cy="4127545"/>
          </a:xfrm>
        </p:spPr>
        <p:txBody>
          <a:bodyPr vert="horz" lIns="91440" tIns="45720" rIns="91440" bIns="0" rtlCol="0" anchor="ctr">
            <a:normAutofit/>
          </a:bodyPr>
          <a:lstStyle/>
          <a:p>
            <a:pPr algn="l" defTabSz="914400"/>
            <a:r>
              <a:rPr lang="en-US" altLang="en-US" sz="5200" dirty="0">
                <a:latin typeface="Arial" panose="020B0604020202020204" pitchFamily="34" charset="0"/>
                <a:cs typeface="Arial" panose="020B0604020202020204" pitchFamily="34" charset="0"/>
              </a:rPr>
              <a:t>ABOU – AIRTANKER BASE OPERATIONS UNIT</a:t>
            </a:r>
          </a:p>
        </p:txBody>
      </p:sp>
      <p:sp>
        <p:nvSpPr>
          <p:cNvPr id="2053" name="Rectangle 2052">
            <a:extLst>
              <a:ext uri="{FF2B5EF4-FFF2-40B4-BE49-F238E27FC236}">
                <a16:creationId xmlns:a16="http://schemas.microsoft.com/office/drawing/2014/main" id="{57020A0F-03ED-4D33-B5E8-1BE6A6BB96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4950269"/>
            <a:ext cx="9143772" cy="1907732"/>
          </a:xfrm>
          <a:prstGeom prst="rect">
            <a:avLst/>
          </a:prstGeom>
          <a:solidFill>
            <a:schemeClr val="accent1">
              <a:lumMod val="7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5" name="TextBox 3"/>
          <p:cNvSpPr txBox="1">
            <a:spLocks noChangeArrowheads="1"/>
          </p:cNvSpPr>
          <p:nvPr/>
        </p:nvSpPr>
        <p:spPr bwMode="auto">
          <a:xfrm>
            <a:off x="1813335" y="5118231"/>
            <a:ext cx="6477804" cy="977621"/>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91440" rtlCol="0">
            <a:norm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14400" eaLnBrk="1" hangingPunct="1">
              <a:lnSpc>
                <a:spcPct val="120000"/>
              </a:lnSpc>
              <a:spcBef>
                <a:spcPts val="1000"/>
              </a:spcBef>
              <a:spcAft>
                <a:spcPts val="600"/>
              </a:spcAft>
              <a:buClr>
                <a:schemeClr val="accent1"/>
              </a:buClr>
              <a:buSzPct val="100000"/>
            </a:pPr>
            <a:r>
              <a:rPr lang="en-US" altLang="en-US" cap="all" dirty="0">
                <a:solidFill>
                  <a:srgbClr val="FFFFFF"/>
                </a:solidFill>
              </a:rPr>
              <a:t>February 2025</a:t>
            </a:r>
            <a:endParaRPr lang="en-US" cap="all" dirty="0">
              <a:solidFill>
                <a:srgbClr val="FFFFFF"/>
              </a:solidFill>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4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algn="ctr" eaLnBrk="1" hangingPunct="1"/>
            <a:r>
              <a:rPr lang="en-US" altLang="en-US" sz="3600" b="1" dirty="0">
                <a:latin typeface="Arial" panose="020B0604020202020204" pitchFamily="34" charset="0"/>
                <a:cs typeface="Arial" panose="020B0604020202020204" pitchFamily="34" charset="0"/>
              </a:rPr>
              <a:t>2024 Successes</a:t>
            </a:r>
          </a:p>
        </p:txBody>
      </p:sp>
      <p:sp>
        <p:nvSpPr>
          <p:cNvPr id="4099" name="Rectangle 3"/>
          <p:cNvSpPr>
            <a:spLocks noGrp="1" noChangeArrowheads="1"/>
          </p:cNvSpPr>
          <p:nvPr>
            <p:ph idx="1"/>
          </p:nvPr>
        </p:nvSpPr>
        <p:spPr>
          <a:xfrm>
            <a:off x="466549" y="1196752"/>
            <a:ext cx="8229600" cy="5328592"/>
          </a:xfrm>
        </p:spPr>
        <p:txBody>
          <a:bodyPr>
            <a:normAutofit/>
          </a:bodyPr>
          <a:lstStyle/>
          <a:p>
            <a:pPr eaLnBrk="1" hangingPunct="1"/>
            <a:endParaRPr lang="en-US" altLang="en-US" sz="1800" dirty="0">
              <a:solidFill>
                <a:schemeClr val="bg1"/>
              </a:solidFill>
            </a:endParaRPr>
          </a:p>
          <a:p>
            <a:pPr eaLnBrk="1" hangingPunct="1"/>
            <a:endParaRPr lang="en-US" altLang="en-US" sz="2400" dirty="0">
              <a:solidFill>
                <a:schemeClr val="bg1">
                  <a:lumMod val="65000"/>
                </a:schemeClr>
              </a:solidFill>
            </a:endParaRPr>
          </a:p>
        </p:txBody>
      </p:sp>
      <p:sp>
        <p:nvSpPr>
          <p:cNvPr id="5" name="TextBox 3">
            <a:extLst>
              <a:ext uri="{FF2B5EF4-FFF2-40B4-BE49-F238E27FC236}">
                <a16:creationId xmlns:a16="http://schemas.microsoft.com/office/drawing/2014/main" id="{AC6E21B9-5C81-43F1-A4EE-5D49E5A4E3E4}"/>
              </a:ext>
            </a:extLst>
          </p:cNvPr>
          <p:cNvSpPr txBox="1">
            <a:spLocks noChangeArrowheads="1"/>
          </p:cNvSpPr>
          <p:nvPr/>
        </p:nvSpPr>
        <p:spPr bwMode="auto">
          <a:xfrm>
            <a:off x="0" y="6612516"/>
            <a:ext cx="1043608"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
        <p:nvSpPr>
          <p:cNvPr id="6" name="Rectangle 3">
            <a:extLst>
              <a:ext uri="{FF2B5EF4-FFF2-40B4-BE49-F238E27FC236}">
                <a16:creationId xmlns:a16="http://schemas.microsoft.com/office/drawing/2014/main" id="{27FB43D0-4805-4F0C-852A-377B07909592}"/>
              </a:ext>
            </a:extLst>
          </p:cNvPr>
          <p:cNvSpPr txBox="1">
            <a:spLocks noChangeArrowheads="1"/>
          </p:cNvSpPr>
          <p:nvPr/>
        </p:nvSpPr>
        <p:spPr bwMode="auto">
          <a:xfrm>
            <a:off x="521967" y="1714484"/>
            <a:ext cx="8229600" cy="4616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r>
              <a:rPr lang="en-US" altLang="en-US" sz="1800" dirty="0">
                <a:latin typeface="Arial" panose="020B0604020202020204" pitchFamily="34" charset="0"/>
                <a:cs typeface="Arial" panose="020B0604020202020204" pitchFamily="34" charset="0"/>
              </a:rPr>
              <a:t>Updated and improved the Airtanker Base Directory hosted in EGP</a:t>
            </a:r>
          </a:p>
          <a:p>
            <a:pPr eaLnBrk="1" hangingPunct="1"/>
            <a:r>
              <a:rPr lang="en-US" altLang="en-US" sz="1800" dirty="0">
                <a:latin typeface="Arial" panose="020B0604020202020204" pitchFamily="34" charset="0"/>
                <a:cs typeface="Arial" panose="020B0604020202020204" pitchFamily="34" charset="0"/>
              </a:rPr>
              <a:t>Changed ABDWG to ABAWG and added FLIGHT under this unit</a:t>
            </a:r>
          </a:p>
          <a:p>
            <a:pPr eaLnBrk="1" hangingPunct="1"/>
            <a:r>
              <a:rPr lang="en-US" altLang="en-US" sz="1800" dirty="0">
                <a:latin typeface="Arial" panose="020B0604020202020204" pitchFamily="34" charset="0"/>
                <a:cs typeface="Arial" panose="020B0604020202020204" pitchFamily="34" charset="0"/>
              </a:rPr>
              <a:t>Recruitment of members to the ABOU Working Groups</a:t>
            </a:r>
          </a:p>
          <a:p>
            <a:pPr eaLnBrk="1" hangingPunct="1"/>
            <a:r>
              <a:rPr lang="en-US" altLang="en-US" sz="1800" dirty="0">
                <a:latin typeface="Arial" panose="020B0604020202020204" pitchFamily="34" charset="0"/>
                <a:cs typeface="Arial" panose="020B0604020202020204" pitchFamily="34" charset="0"/>
              </a:rPr>
              <a:t>Updated the SEAT Manager Toolbox</a:t>
            </a:r>
          </a:p>
          <a:p>
            <a:pPr eaLnBrk="1" hangingPunct="1"/>
            <a:r>
              <a:rPr lang="en-US" altLang="en-US" sz="1800" dirty="0">
                <a:latin typeface="Arial" panose="020B0604020202020204" pitchFamily="34" charset="0"/>
                <a:cs typeface="Arial" panose="020B0604020202020204" pitchFamily="34" charset="0"/>
              </a:rPr>
              <a:t>Updated the Appendices in the SABO</a:t>
            </a:r>
          </a:p>
          <a:p>
            <a:pPr eaLnBrk="1" hangingPunct="1"/>
            <a:r>
              <a:rPr lang="en-US" altLang="en-US" sz="1800" dirty="0">
                <a:latin typeface="Arial" panose="020B0604020202020204" pitchFamily="34" charset="0"/>
                <a:cs typeface="Arial" panose="020B0604020202020204" pitchFamily="34" charset="0"/>
              </a:rPr>
              <a:t>Maintain positive working relationships with interagency program managers</a:t>
            </a:r>
          </a:p>
          <a:p>
            <a:pPr eaLnBrk="1" hangingPunct="1"/>
            <a:r>
              <a:rPr lang="en-US" altLang="en-US" sz="1800" dirty="0">
                <a:latin typeface="Arial" panose="020B0604020202020204" pitchFamily="34" charset="0"/>
                <a:cs typeface="Arial" panose="020B0604020202020204" pitchFamily="34" charset="0"/>
              </a:rPr>
              <a:t>Ensure the ABOU website is updated with the current information</a:t>
            </a:r>
          </a:p>
          <a:p>
            <a:pPr eaLnBrk="1" hangingPunct="1"/>
            <a:r>
              <a:rPr lang="en-US" altLang="en-US" sz="1800" dirty="0">
                <a:latin typeface="Arial" panose="020B0604020202020204" pitchFamily="34" charset="0"/>
                <a:cs typeface="Arial" panose="020B0604020202020204" pitchFamily="34" charset="0"/>
              </a:rPr>
              <a:t>Disseminate information to the field through a comprehensive PDL</a:t>
            </a:r>
          </a:p>
          <a:p>
            <a:pPr eaLnBrk="1" hangingPunct="1"/>
            <a:r>
              <a:rPr lang="en-US" altLang="en-US" sz="1800" dirty="0">
                <a:latin typeface="Arial" panose="020B0604020202020204" pitchFamily="34" charset="0"/>
                <a:cs typeface="Arial" panose="020B0604020202020204" pitchFamily="34" charset="0"/>
              </a:rPr>
              <a:t>2025 airtanker base AAR is scheduled</a:t>
            </a:r>
          </a:p>
          <a:p>
            <a:r>
              <a:rPr lang="en-US" altLang="en-US" sz="1800" dirty="0">
                <a:latin typeface="Arial" panose="020B0604020202020204" pitchFamily="34" charset="0"/>
                <a:cs typeface="Arial" panose="020B0604020202020204" pitchFamily="34" charset="0"/>
              </a:rPr>
              <a:t>Delivered the National Airtanker Base/ SEAT Manager Workshop</a:t>
            </a:r>
          </a:p>
          <a:p>
            <a:r>
              <a:rPr lang="en-US" altLang="en-US" sz="1800" dirty="0">
                <a:latin typeface="Arial" panose="020B0604020202020204" pitchFamily="34" charset="0"/>
                <a:cs typeface="Arial" panose="020B0604020202020204" pitchFamily="34" charset="0"/>
              </a:rPr>
              <a:t>Updated the Charter and SOPs</a:t>
            </a:r>
          </a:p>
          <a:p>
            <a:r>
              <a:rPr lang="en-US" altLang="en-US" sz="1800" dirty="0">
                <a:latin typeface="Arial" panose="020B0604020202020204" pitchFamily="34" charset="0"/>
                <a:cs typeface="Arial" panose="020B0604020202020204" pitchFamily="34" charset="0"/>
              </a:rPr>
              <a:t>Participating in the NWCG Interagency Position Training and Modernization (IPTM) effort for airtanker base positions</a:t>
            </a:r>
          </a:p>
          <a:p>
            <a:r>
              <a:rPr lang="en-US" altLang="en-US" sz="1800" dirty="0">
                <a:latin typeface="Arial" panose="020B0604020202020204" pitchFamily="34" charset="0"/>
                <a:cs typeface="Arial" panose="020B0604020202020204" pitchFamily="34" charset="0"/>
              </a:rPr>
              <a:t>Added additional information to the NWCG Airtanker Base Directory</a:t>
            </a:r>
          </a:p>
        </p:txBody>
      </p:sp>
    </p:spTree>
    <p:extLst>
      <p:ext uri="{BB962C8B-B14F-4D97-AF65-F5344CB8AC3E}">
        <p14:creationId xmlns:p14="http://schemas.microsoft.com/office/powerpoint/2010/main" val="2069636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latin typeface="Arial" panose="020B0604020202020204" pitchFamily="34" charset="0"/>
                <a:cs typeface="Arial" panose="020B0604020202020204" pitchFamily="34" charset="0"/>
              </a:rPr>
              <a:t>Future Projects, Tasks or Issues</a:t>
            </a:r>
          </a:p>
        </p:txBody>
      </p:sp>
      <p:sp>
        <p:nvSpPr>
          <p:cNvPr id="3" name="Content Placeholder 2"/>
          <p:cNvSpPr>
            <a:spLocks noGrp="1"/>
          </p:cNvSpPr>
          <p:nvPr>
            <p:ph idx="1"/>
          </p:nvPr>
        </p:nvSpPr>
        <p:spPr>
          <a:xfrm>
            <a:off x="457200" y="2060848"/>
            <a:ext cx="8229600" cy="4065315"/>
          </a:xfrm>
        </p:spPr>
        <p:txBody>
          <a:bodyPr>
            <a:normAutofit lnSpcReduction="10000"/>
          </a:bodyPr>
          <a:lstStyle/>
          <a:p>
            <a:r>
              <a:rPr lang="en-US" sz="2600" dirty="0">
                <a:latin typeface="Arial" panose="020B0604020202020204" pitchFamily="34" charset="0"/>
                <a:cs typeface="Arial" panose="020B0604020202020204" pitchFamily="34" charset="0"/>
              </a:rPr>
              <a:t>Additional ATB specific topics for 6 Minutes for Safety</a:t>
            </a:r>
            <a:endParaRPr lang="en-US"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Develop / Update NWCG training courses for all airtanker base positions</a:t>
            </a:r>
          </a:p>
          <a:p>
            <a:r>
              <a:rPr lang="en-US" sz="2600" dirty="0">
                <a:latin typeface="Arial" panose="020B0604020202020204" pitchFamily="34" charset="0"/>
                <a:cs typeface="Arial" panose="020B0604020202020204" pitchFamily="34" charset="0"/>
              </a:rPr>
              <a:t>2026 National ATBM/SEMG Workshop (N9057/RT-273)</a:t>
            </a:r>
          </a:p>
          <a:p>
            <a:pPr>
              <a:lnSpc>
                <a:spcPct val="100000"/>
              </a:lnSpc>
            </a:pPr>
            <a:r>
              <a:rPr lang="en-US" sz="2600" dirty="0">
                <a:latin typeface="Arial" panose="020B0604020202020204" pitchFamily="34" charset="0"/>
                <a:cs typeface="Arial" panose="020B0604020202020204" pitchFamily="34" charset="0"/>
              </a:rPr>
              <a:t>Develop airtanker base checklists</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2600" dirty="0">
                <a:effectLst/>
                <a:latin typeface="Arial" panose="020B0604020202020204" pitchFamily="34" charset="0"/>
                <a:ea typeface="Calibri" panose="020F0502020204030204" pitchFamily="34" charset="0"/>
                <a:cs typeface="Arial" panose="020B0604020202020204" pitchFamily="34" charset="0"/>
              </a:rPr>
              <a:t>created by PRISM for users to perform Internal Evaluation Program (IEP) on</a:t>
            </a:r>
            <a:r>
              <a:rPr lang="en-US" sz="2600" dirty="0">
                <a:latin typeface="Arial" panose="020B0604020202020204" pitchFamily="34" charset="0"/>
                <a:ea typeface="Calibri" panose="020F0502020204030204" pitchFamily="34" charset="0"/>
                <a:cs typeface="Arial" panose="020B0604020202020204" pitchFamily="34" charset="0"/>
              </a:rPr>
              <a:t> </a:t>
            </a:r>
            <a:r>
              <a:rPr lang="en-US" sz="2600" dirty="0">
                <a:effectLst/>
                <a:latin typeface="Arial" panose="020B0604020202020204" pitchFamily="34" charset="0"/>
                <a:ea typeface="Calibri" panose="020F0502020204030204" pitchFamily="34" charset="0"/>
                <a:cs typeface="Arial" panose="020B0604020202020204" pitchFamily="34" charset="0"/>
              </a:rPr>
              <a:t> their base</a:t>
            </a:r>
            <a:r>
              <a:rPr lang="en-US" sz="3900" dirty="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p:txBody>
      </p:sp>
      <p:sp>
        <p:nvSpPr>
          <p:cNvPr id="4" name="TextBox 3"/>
          <p:cNvSpPr txBox="1">
            <a:spLocks noChangeArrowheads="1"/>
          </p:cNvSpPr>
          <p:nvPr/>
        </p:nvSpPr>
        <p:spPr bwMode="auto">
          <a:xfrm>
            <a:off x="0" y="6611938"/>
            <a:ext cx="827584"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April 209</a:t>
            </a:r>
          </a:p>
        </p:txBody>
      </p:sp>
      <p:sp>
        <p:nvSpPr>
          <p:cNvPr id="6" name="TextBox 3">
            <a:extLst>
              <a:ext uri="{FF2B5EF4-FFF2-40B4-BE49-F238E27FC236}">
                <a16:creationId xmlns:a16="http://schemas.microsoft.com/office/drawing/2014/main" id="{7FFCBF53-0540-4D11-8999-D0D41F7621A1}"/>
              </a:ext>
            </a:extLst>
          </p:cNvPr>
          <p:cNvSpPr txBox="1">
            <a:spLocks noChangeArrowheads="1"/>
          </p:cNvSpPr>
          <p:nvPr/>
        </p:nvSpPr>
        <p:spPr bwMode="auto">
          <a:xfrm>
            <a:off x="0" y="6612516"/>
            <a:ext cx="1043608"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October 2022</a:t>
            </a:r>
          </a:p>
        </p:txBody>
      </p:sp>
      <p:sp>
        <p:nvSpPr>
          <p:cNvPr id="7" name="TextBox 3">
            <a:extLst>
              <a:ext uri="{FF2B5EF4-FFF2-40B4-BE49-F238E27FC236}">
                <a16:creationId xmlns:a16="http://schemas.microsoft.com/office/drawing/2014/main" id="{00C365BE-FA55-4428-BF2E-57E96563154F}"/>
              </a:ext>
            </a:extLst>
          </p:cNvPr>
          <p:cNvSpPr txBox="1">
            <a:spLocks noChangeArrowheads="1"/>
          </p:cNvSpPr>
          <p:nvPr/>
        </p:nvSpPr>
        <p:spPr bwMode="auto">
          <a:xfrm>
            <a:off x="0" y="6611938"/>
            <a:ext cx="1043608"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Tree>
    <p:extLst>
      <p:ext uri="{BB962C8B-B14F-4D97-AF65-F5344CB8AC3E}">
        <p14:creationId xmlns:p14="http://schemas.microsoft.com/office/powerpoint/2010/main" val="2028023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Arial" panose="020B0604020202020204" pitchFamily="34" charset="0"/>
                <a:cs typeface="Arial" panose="020B0604020202020204" pitchFamily="34" charset="0"/>
              </a:rPr>
              <a:t>Requests to IASOS</a:t>
            </a:r>
          </a:p>
        </p:txBody>
      </p:sp>
      <p:sp>
        <p:nvSpPr>
          <p:cNvPr id="3" name="Content Placeholder 2"/>
          <p:cNvSpPr>
            <a:spLocks noGrp="1"/>
          </p:cNvSpPr>
          <p:nvPr>
            <p:ph idx="1"/>
          </p:nvPr>
        </p:nvSpPr>
        <p:spPr>
          <a:xfrm>
            <a:off x="457200" y="1988840"/>
            <a:ext cx="8229600" cy="4137323"/>
          </a:xfrm>
        </p:spPr>
        <p:txBody>
          <a:bodyPr>
            <a:normAutofit/>
          </a:bodyPr>
          <a:lstStyle/>
          <a:p>
            <a:pPr marL="457200" lvl="1" indent="0">
              <a:buNone/>
            </a:pPr>
            <a:endParaRPr lang="en-US" sz="2200" dirty="0">
              <a:latin typeface="Arial" panose="020B0604020202020204" pitchFamily="34" charset="0"/>
              <a:cs typeface="Arial" panose="020B0604020202020204" pitchFamily="34" charset="0"/>
            </a:endParaRPr>
          </a:p>
          <a:p>
            <a:pPr lvl="1"/>
            <a:r>
              <a:rPr lang="en-US" sz="2200" dirty="0">
                <a:latin typeface="Arial" panose="020B0604020202020204" pitchFamily="34" charset="0"/>
                <a:cs typeface="Arial" panose="020B0604020202020204" pitchFamily="34" charset="0"/>
              </a:rPr>
              <a:t>Review and approve the 2025 SABO updates.</a:t>
            </a:r>
          </a:p>
        </p:txBody>
      </p:sp>
      <p:sp>
        <p:nvSpPr>
          <p:cNvPr id="4" name="TextBox 3"/>
          <p:cNvSpPr txBox="1">
            <a:spLocks noChangeArrowheads="1"/>
          </p:cNvSpPr>
          <p:nvPr/>
        </p:nvSpPr>
        <p:spPr bwMode="auto">
          <a:xfrm>
            <a:off x="0" y="6611938"/>
            <a:ext cx="827584"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April 209</a:t>
            </a:r>
          </a:p>
        </p:txBody>
      </p:sp>
      <p:sp>
        <p:nvSpPr>
          <p:cNvPr id="6" name="TextBox 3">
            <a:extLst>
              <a:ext uri="{FF2B5EF4-FFF2-40B4-BE49-F238E27FC236}">
                <a16:creationId xmlns:a16="http://schemas.microsoft.com/office/drawing/2014/main" id="{2BC8E2B5-B45E-4C3F-8834-89BBFEA8D7DF}"/>
              </a:ext>
            </a:extLst>
          </p:cNvPr>
          <p:cNvSpPr txBox="1">
            <a:spLocks noChangeArrowheads="1"/>
          </p:cNvSpPr>
          <p:nvPr/>
        </p:nvSpPr>
        <p:spPr bwMode="auto">
          <a:xfrm>
            <a:off x="0" y="6612516"/>
            <a:ext cx="1043608"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Tree>
    <p:extLst>
      <p:ext uri="{BB962C8B-B14F-4D97-AF65-F5344CB8AC3E}">
        <p14:creationId xmlns:p14="http://schemas.microsoft.com/office/powerpoint/2010/main" val="734890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26188"/>
            <a:ext cx="8229600" cy="591450"/>
          </a:xfrm>
        </p:spPr>
        <p:txBody>
          <a:bodyPr>
            <a:normAutofit/>
          </a:bodyPr>
          <a:lstStyle/>
          <a:p>
            <a:pPr algn="ctr"/>
            <a:r>
              <a:rPr lang="en-US" sz="3600" b="1" dirty="0">
                <a:latin typeface="Arial" panose="020B0604020202020204" pitchFamily="34" charset="0"/>
                <a:cs typeface="Arial" panose="020B0604020202020204" pitchFamily="34" charset="0"/>
              </a:rPr>
              <a:t>ABOU Members</a:t>
            </a:r>
          </a:p>
        </p:txBody>
      </p:sp>
      <p:graphicFrame>
        <p:nvGraphicFramePr>
          <p:cNvPr id="1034" name="Content Placeholder 2">
            <a:extLst>
              <a:ext uri="{FF2B5EF4-FFF2-40B4-BE49-F238E27FC236}">
                <a16:creationId xmlns:a16="http://schemas.microsoft.com/office/drawing/2014/main" id="{1E7AD6F3-6F33-C994-1718-FE671B887764}"/>
              </a:ext>
            </a:extLst>
          </p:cNvPr>
          <p:cNvGraphicFramePr>
            <a:graphicFrameLocks noGrp="1"/>
          </p:cNvGraphicFramePr>
          <p:nvPr>
            <p:ph idx="1"/>
            <p:extLst>
              <p:ext uri="{D42A27DB-BD31-4B8C-83A1-F6EECF244321}">
                <p14:modId xmlns:p14="http://schemas.microsoft.com/office/powerpoint/2010/main" val="1304130997"/>
              </p:ext>
            </p:extLst>
          </p:nvPr>
        </p:nvGraphicFramePr>
        <p:xfrm>
          <a:off x="107504" y="2114416"/>
          <a:ext cx="9036496"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9086" y="2780928"/>
            <a:ext cx="411474" cy="376271"/>
          </a:xfrm>
          <a:prstGeom prst="flowChartMerge">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9552" y="2183245"/>
            <a:ext cx="335870" cy="350115"/>
          </a:xfrm>
          <a:prstGeom prst="rect">
            <a:avLst/>
          </a:prstGeom>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4690" y="3294043"/>
            <a:ext cx="335870" cy="372041"/>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4690" y="3878954"/>
            <a:ext cx="335870" cy="372041"/>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4690" y="4500914"/>
            <a:ext cx="335870" cy="372041"/>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463" y="5016602"/>
            <a:ext cx="411474" cy="360040"/>
          </a:xfrm>
          <a:prstGeom prst="flowChartMerge">
            <a:avLst/>
          </a:prstGeom>
        </p:spPr>
      </p:pic>
      <p:sp>
        <p:nvSpPr>
          <p:cNvPr id="12" name="TextBox 3">
            <a:extLst>
              <a:ext uri="{FF2B5EF4-FFF2-40B4-BE49-F238E27FC236}">
                <a16:creationId xmlns:a16="http://schemas.microsoft.com/office/drawing/2014/main" id="{5AEDAD4A-EF55-4F35-85F9-B30C2F202607}"/>
              </a:ext>
            </a:extLst>
          </p:cNvPr>
          <p:cNvSpPr txBox="1">
            <a:spLocks noChangeArrowheads="1"/>
          </p:cNvSpPr>
          <p:nvPr/>
        </p:nvSpPr>
        <p:spPr bwMode="auto">
          <a:xfrm>
            <a:off x="1206" y="6594826"/>
            <a:ext cx="1259632"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000" b="1" dirty="0">
                <a:solidFill>
                  <a:schemeClr val="bg1"/>
                </a:solidFill>
                <a:latin typeface="Arial"/>
                <a:cs typeface="Arial"/>
              </a:rPr>
              <a:t>February 2025</a:t>
            </a:r>
            <a:endParaRPr lang="en-US" altLang="en-US" sz="1000" b="1" dirty="0">
              <a:solidFill>
                <a:schemeClr val="bg1"/>
              </a:solidFill>
            </a:endParaRPr>
          </a:p>
        </p:txBody>
      </p:sp>
      <p:pic>
        <p:nvPicPr>
          <p:cNvPr id="1026" name="Picture 2" descr="CAL FIRE">
            <a:extLst>
              <a:ext uri="{FF2B5EF4-FFF2-40B4-BE49-F238E27FC236}">
                <a16:creationId xmlns:a16="http://schemas.microsoft.com/office/drawing/2014/main" id="{812D2460-8BAF-4E4B-9BD3-8AC3103AF1F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19552" y="5486869"/>
            <a:ext cx="406146" cy="406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5411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495CA2-FCF1-4F6D-976E-5FFAE7039B69}"/>
              </a:ext>
            </a:extLst>
          </p:cNvPr>
          <p:cNvSpPr>
            <a:spLocks noGrp="1"/>
          </p:cNvSpPr>
          <p:nvPr>
            <p:ph type="title"/>
          </p:nvPr>
        </p:nvSpPr>
        <p:spPr>
          <a:xfrm>
            <a:off x="637262" y="1240076"/>
            <a:ext cx="2160738" cy="4584527"/>
          </a:xfrm>
        </p:spPr>
        <p:txBody>
          <a:bodyPr anchor="t">
            <a:normAutofit/>
          </a:bodyPr>
          <a:lstStyle/>
          <a:p>
            <a:pPr marL="342900" marR="0" lvl="0" indent="-342900" algn="l" defTabSz="914400" rtl="0" eaLnBrk="0" fontAlgn="base" latinLnBrk="0" hangingPunct="0">
              <a:spcBef>
                <a:spcPct val="20000"/>
              </a:spcBef>
              <a:spcAft>
                <a:spcPct val="0"/>
              </a:spcAft>
              <a:tabLst/>
              <a:defRPr/>
            </a:pPr>
            <a:br>
              <a:rPr kumimoji="0" lang="en-US" sz="1900" b="0" i="0" u="none" strike="noStrike" kern="0" cap="none" spc="0" normalizeH="0" baseline="0" noProof="0" dirty="0">
                <a:ln>
                  <a:noFill/>
                </a:ln>
                <a:solidFill>
                  <a:srgbClr val="FFFFFF"/>
                </a:solidFill>
                <a:effectLst/>
                <a:uLnTx/>
                <a:uFillTx/>
                <a:latin typeface="Arial"/>
                <a:ea typeface="+mn-ea"/>
                <a:cs typeface="Arial"/>
              </a:rPr>
            </a:br>
            <a:r>
              <a:rPr lang="en-US" sz="2000" b="1" dirty="0">
                <a:solidFill>
                  <a:schemeClr val="bg1"/>
                </a:solidFill>
                <a:latin typeface="Arial" panose="020B0604020202020204" pitchFamily="34" charset="0"/>
                <a:cs typeface="Arial" panose="020B0604020202020204" pitchFamily="34" charset="0"/>
              </a:rPr>
              <a:t>MISSION STATEMENT</a:t>
            </a:r>
            <a:br>
              <a:rPr lang="en-US" sz="2000" b="1" dirty="0">
                <a:latin typeface="Arial" panose="020B0604020202020204" pitchFamily="34" charset="0"/>
                <a:cs typeface="Arial" panose="020B0604020202020204" pitchFamily="34" charset="0"/>
              </a:rPr>
            </a:b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96FD650-351A-4882-A692-56751343031B}"/>
              </a:ext>
            </a:extLst>
          </p:cNvPr>
          <p:cNvSpPr>
            <a:spLocks noGrp="1"/>
          </p:cNvSpPr>
          <p:nvPr>
            <p:ph idx="1"/>
          </p:nvPr>
        </p:nvSpPr>
        <p:spPr>
          <a:xfrm>
            <a:off x="3529195" y="1240077"/>
            <a:ext cx="4526120" cy="4916465"/>
          </a:xfrm>
        </p:spPr>
        <p:txBody>
          <a:bodyPr anchor="t">
            <a:normAutofit fontScale="92500" lnSpcReduction="20000"/>
          </a:bodyPr>
          <a:lstStyle/>
          <a:p>
            <a:pPr lvl="1"/>
            <a:endParaRPr lang="en-US" dirty="0"/>
          </a:p>
          <a:p>
            <a:pPr marL="457200" lvl="1" indent="0" algn="ctr">
              <a:lnSpc>
                <a:spcPct val="90000"/>
              </a:lnSpc>
              <a:spcBef>
                <a:spcPct val="0"/>
              </a:spcBef>
              <a:buNone/>
            </a:pPr>
            <a:r>
              <a:rPr lang="en-US" sz="2600" dirty="0">
                <a:solidFill>
                  <a:schemeClr val="tx1">
                    <a:lumMod val="85000"/>
                  </a:schemeClr>
                </a:solidFill>
                <a:latin typeface="Arial" panose="020B0604020202020204" pitchFamily="34" charset="0"/>
                <a:ea typeface="+mj-ea"/>
                <a:cs typeface="Arial" panose="020B0604020202020204" pitchFamily="34" charset="0"/>
              </a:rPr>
              <a:t>The airtanker base operations unit (ABOU) provides national leadership in all areas of interagency airtanker base operations. The ABOU develops and disseminates operational standards that promote safe, secure, effective, efficient airtanker base operations. These standards include facility and equipment requirements, operational and administrative procedures, and personnel qualifications and training.</a:t>
            </a:r>
          </a:p>
        </p:txBody>
      </p:sp>
    </p:spTree>
    <p:extLst>
      <p:ext uri="{BB962C8B-B14F-4D97-AF65-F5344CB8AC3E}">
        <p14:creationId xmlns:p14="http://schemas.microsoft.com/office/powerpoint/2010/main" val="373290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23AFE9-D13E-434C-89DB-FD72DC0692F9}"/>
              </a:ext>
            </a:extLst>
          </p:cNvPr>
          <p:cNvSpPr>
            <a:spLocks noGrp="1"/>
          </p:cNvSpPr>
          <p:nvPr>
            <p:ph type="title"/>
          </p:nvPr>
        </p:nvSpPr>
        <p:spPr>
          <a:xfrm>
            <a:off x="637262" y="1240076"/>
            <a:ext cx="2160738" cy="4584527"/>
          </a:xfrm>
        </p:spPr>
        <p:txBody>
          <a:bodyPr anchor="t">
            <a:normAutofit/>
          </a:bodyPr>
          <a:lstStyle/>
          <a:p>
            <a:pPr algn="l"/>
            <a:r>
              <a:rPr lang="en-US" sz="2400" b="1" dirty="0">
                <a:solidFill>
                  <a:srgbClr val="FFFFFF"/>
                </a:solidFill>
                <a:latin typeface="Arial" panose="020B0604020202020204" pitchFamily="34" charset="0"/>
                <a:cs typeface="Arial" panose="020B0604020202020204" pitchFamily="34" charset="0"/>
              </a:rPr>
              <a:t>Objectives</a:t>
            </a:r>
          </a:p>
        </p:txBody>
      </p:sp>
      <p:sp>
        <p:nvSpPr>
          <p:cNvPr id="3" name="Content Placeholder 2">
            <a:extLst>
              <a:ext uri="{FF2B5EF4-FFF2-40B4-BE49-F238E27FC236}">
                <a16:creationId xmlns:a16="http://schemas.microsoft.com/office/drawing/2014/main" id="{CF16A3AA-2C3C-42B9-8889-81B640301C68}"/>
              </a:ext>
            </a:extLst>
          </p:cNvPr>
          <p:cNvSpPr>
            <a:spLocks noGrp="1"/>
          </p:cNvSpPr>
          <p:nvPr>
            <p:ph idx="1"/>
          </p:nvPr>
        </p:nvSpPr>
        <p:spPr>
          <a:xfrm>
            <a:off x="3529195" y="1240077"/>
            <a:ext cx="4526120" cy="4916465"/>
          </a:xfrm>
        </p:spPr>
        <p:txBody>
          <a:bodyPr anchor="t">
            <a:normAutofit fontScale="85000" lnSpcReduction="20000"/>
          </a:bodyPr>
          <a:lstStyle/>
          <a:p>
            <a:pPr>
              <a:lnSpc>
                <a:spcPct val="110000"/>
              </a:lnSpc>
              <a:buFont typeface="Arial" panose="020B0604020202020204" pitchFamily="34" charset="0"/>
              <a:buChar char="•"/>
            </a:pPr>
            <a:r>
              <a:rPr lang="en-US" sz="1600" b="0" i="0" dirty="0">
                <a:effectLst/>
                <a:latin typeface="Arial" panose="020B0604020202020204" pitchFamily="34" charset="0"/>
                <a:cs typeface="Arial" panose="020B0604020202020204" pitchFamily="34" charset="0"/>
              </a:rPr>
              <a:t>Provide technical assistance regarding airtanker base operations.</a:t>
            </a:r>
          </a:p>
          <a:p>
            <a:pPr>
              <a:lnSpc>
                <a:spcPct val="110000"/>
              </a:lnSpc>
              <a:buFont typeface="Arial" panose="020B0604020202020204" pitchFamily="34" charset="0"/>
              <a:buChar char="•"/>
            </a:pPr>
            <a:r>
              <a:rPr lang="en-US" sz="1600" b="0" i="0" dirty="0">
                <a:effectLst/>
                <a:latin typeface="Arial" panose="020B0604020202020204" pitchFamily="34" charset="0"/>
                <a:cs typeface="Arial" panose="020B0604020202020204" pitchFamily="34" charset="0"/>
              </a:rPr>
              <a:t>Promote cooperation and standardization in interagency airtanker base operations.</a:t>
            </a:r>
          </a:p>
          <a:p>
            <a:pPr>
              <a:lnSpc>
                <a:spcPct val="110000"/>
              </a:lnSpc>
            </a:pPr>
            <a:r>
              <a:rPr lang="en-US" sz="1600" b="0" i="0" dirty="0">
                <a:effectLst/>
                <a:latin typeface="Arial" panose="020B0604020202020204" pitchFamily="34" charset="0"/>
                <a:cs typeface="Arial" panose="020B0604020202020204" pitchFamily="34" charset="0"/>
              </a:rPr>
              <a:t>Identify airtanker base issues, develop solutions, and recommend corrective actions to the </a:t>
            </a:r>
            <a:r>
              <a:rPr lang="en-US" sz="1600" dirty="0">
                <a:latin typeface="Arial" panose="020B0604020202020204" pitchFamily="34" charset="0"/>
                <a:cs typeface="Arial" panose="020B0604020202020204" pitchFamily="34" charset="0"/>
              </a:rPr>
              <a:t>Interagency Airtanker and Scooper Operations Subcommittee </a:t>
            </a:r>
            <a:r>
              <a:rPr lang="en-US" sz="1600" b="0" i="0" dirty="0">
                <a:effectLst/>
                <a:latin typeface="Arial" panose="020B0604020202020204" pitchFamily="34" charset="0"/>
                <a:cs typeface="Arial" panose="020B0604020202020204" pitchFamily="34" charset="0"/>
              </a:rPr>
              <a:t>(</a:t>
            </a:r>
            <a:r>
              <a:rPr lang="en-US" sz="1600" dirty="0">
                <a:latin typeface="Arial" panose="020B0604020202020204" pitchFamily="34" charset="0"/>
                <a:cs typeface="Arial" panose="020B0604020202020204" pitchFamily="34" charset="0"/>
              </a:rPr>
              <a:t>IASOS</a:t>
            </a:r>
            <a:r>
              <a:rPr lang="en-US" sz="1600" b="0" i="0" dirty="0">
                <a:effectLst/>
                <a:latin typeface="Arial" panose="020B0604020202020204" pitchFamily="34" charset="0"/>
                <a:cs typeface="Arial" panose="020B0604020202020204" pitchFamily="34" charset="0"/>
              </a:rPr>
              <a:t>).</a:t>
            </a:r>
          </a:p>
          <a:p>
            <a:pPr>
              <a:lnSpc>
                <a:spcPct val="110000"/>
              </a:lnSpc>
              <a:buFont typeface="Arial" panose="020B0604020202020204" pitchFamily="34" charset="0"/>
              <a:buChar char="•"/>
            </a:pPr>
            <a:r>
              <a:rPr lang="en-US" sz="1600" b="0" i="0" dirty="0">
                <a:effectLst/>
                <a:latin typeface="Arial" panose="020B0604020202020204" pitchFamily="34" charset="0"/>
                <a:cs typeface="Arial" panose="020B0604020202020204" pitchFamily="34" charset="0"/>
              </a:rPr>
              <a:t>Support standardized training for airtanker base operations and provide leadership in training course development, implementation, evaluation, and revision.</a:t>
            </a:r>
          </a:p>
          <a:p>
            <a:pPr>
              <a:lnSpc>
                <a:spcPct val="110000"/>
              </a:lnSpc>
              <a:buFont typeface="Arial" panose="020B0604020202020204" pitchFamily="34" charset="0"/>
              <a:buChar char="•"/>
            </a:pPr>
            <a:r>
              <a:rPr lang="en-US" sz="1600" b="0" i="0" dirty="0">
                <a:effectLst/>
                <a:latin typeface="Arial" panose="020B0604020202020204" pitchFamily="34" charset="0"/>
                <a:cs typeface="Arial" panose="020B0604020202020204" pitchFamily="34" charset="0"/>
              </a:rPr>
              <a:t>Ensure that airtanker base standards are consistent with member agency procedures, practices, and expectations.</a:t>
            </a:r>
          </a:p>
          <a:p>
            <a:pPr>
              <a:lnSpc>
                <a:spcPct val="110000"/>
              </a:lnSpc>
              <a:buFont typeface="Arial" panose="020B0604020202020204" pitchFamily="34" charset="0"/>
              <a:buChar char="•"/>
            </a:pPr>
            <a:r>
              <a:rPr lang="en-US" sz="1600" b="0" i="0" dirty="0">
                <a:effectLst/>
                <a:latin typeface="Arial" panose="020B0604020202020204" pitchFamily="34" charset="0"/>
                <a:cs typeface="Arial" panose="020B0604020202020204" pitchFamily="34" charset="0"/>
              </a:rPr>
              <a:t>Serve as a central source of information, guidance, and support for national and geographic area airtanker base decisions and operations.</a:t>
            </a:r>
          </a:p>
          <a:p>
            <a:pPr>
              <a:lnSpc>
                <a:spcPct val="110000"/>
              </a:lnSpc>
              <a:buFont typeface="Arial" panose="020B0604020202020204" pitchFamily="34" charset="0"/>
              <a:buChar char="•"/>
            </a:pPr>
            <a:r>
              <a:rPr lang="en-US" sz="1600" b="0" i="0" dirty="0">
                <a:effectLst/>
                <a:latin typeface="Arial" panose="020B0604020202020204" pitchFamily="34" charset="0"/>
                <a:cs typeface="Arial" panose="020B0604020202020204" pitchFamily="34" charset="0"/>
              </a:rPr>
              <a:t>Provide contracting technical assistance and support as requested.</a:t>
            </a:r>
          </a:p>
          <a:p>
            <a:pPr marL="0" indent="0">
              <a:lnSpc>
                <a:spcPct val="110000"/>
              </a:lnSpc>
              <a:buNone/>
            </a:pPr>
            <a:endParaRPr lang="en-US" sz="1600" dirty="0"/>
          </a:p>
        </p:txBody>
      </p:sp>
    </p:spTree>
    <p:extLst>
      <p:ext uri="{BB962C8B-B14F-4D97-AF65-F5344CB8AC3E}">
        <p14:creationId xmlns:p14="http://schemas.microsoft.com/office/powerpoint/2010/main" val="498198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612A6DB2-D0D3-48D5-B575-8ECBC23FA85D}"/>
              </a:ext>
            </a:extLst>
          </p:cNvPr>
          <p:cNvGrpSpPr/>
          <p:nvPr/>
        </p:nvGrpSpPr>
        <p:grpSpPr>
          <a:xfrm>
            <a:off x="2673967" y="677617"/>
            <a:ext cx="3796066" cy="5502765"/>
            <a:chOff x="2673967" y="677617"/>
            <a:chExt cx="3796066" cy="5502765"/>
          </a:xfrm>
        </p:grpSpPr>
        <p:sp>
          <p:nvSpPr>
            <p:cNvPr id="5" name="Straight Connector 3">
              <a:extLst>
                <a:ext uri="{FF2B5EF4-FFF2-40B4-BE49-F238E27FC236}">
                  <a16:creationId xmlns:a16="http://schemas.microsoft.com/office/drawing/2014/main" id="{129E8DFF-D47C-4F5E-99AE-3036CA2E5D39}"/>
                </a:ext>
              </a:extLst>
            </p:cNvPr>
            <p:cNvSpPr/>
            <p:nvPr/>
          </p:nvSpPr>
          <p:spPr>
            <a:xfrm>
              <a:off x="3053574" y="1356971"/>
              <a:ext cx="569409" cy="4483735"/>
            </a:xfrm>
            <a:custGeom>
              <a:avLst/>
              <a:gdLst/>
              <a:ahLst/>
              <a:cxnLst/>
              <a:rect l="0" t="0" r="0" b="0"/>
              <a:pathLst>
                <a:path>
                  <a:moveTo>
                    <a:pt x="0" y="0"/>
                  </a:moveTo>
                  <a:lnTo>
                    <a:pt x="0" y="4483735"/>
                  </a:lnTo>
                  <a:lnTo>
                    <a:pt x="569409" y="4483735"/>
                  </a:lnTo>
                </a:path>
              </a:pathLst>
            </a:custGeom>
            <a:noFill/>
            <a:sp3d z="-40000" prstMaterial="matte"/>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6" name="Straight Connector 4">
              <a:extLst>
                <a:ext uri="{FF2B5EF4-FFF2-40B4-BE49-F238E27FC236}">
                  <a16:creationId xmlns:a16="http://schemas.microsoft.com/office/drawing/2014/main" id="{31B3F2CA-2BEB-4DAC-97E9-9F8CA4B13AE6}"/>
                </a:ext>
              </a:extLst>
            </p:cNvPr>
            <p:cNvSpPr/>
            <p:nvPr/>
          </p:nvSpPr>
          <p:spPr>
            <a:xfrm>
              <a:off x="3053574" y="1356971"/>
              <a:ext cx="569409" cy="3519053"/>
            </a:xfrm>
            <a:custGeom>
              <a:avLst/>
              <a:gdLst/>
              <a:ahLst/>
              <a:cxnLst/>
              <a:rect l="0" t="0" r="0" b="0"/>
              <a:pathLst>
                <a:path>
                  <a:moveTo>
                    <a:pt x="0" y="0"/>
                  </a:moveTo>
                  <a:lnTo>
                    <a:pt x="0" y="3519053"/>
                  </a:lnTo>
                  <a:lnTo>
                    <a:pt x="569409" y="3519053"/>
                  </a:lnTo>
                </a:path>
              </a:pathLst>
            </a:custGeom>
            <a:noFill/>
            <a:sp3d z="-40000" prstMaterial="matte"/>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7" name="Straight Connector 5">
              <a:extLst>
                <a:ext uri="{FF2B5EF4-FFF2-40B4-BE49-F238E27FC236}">
                  <a16:creationId xmlns:a16="http://schemas.microsoft.com/office/drawing/2014/main" id="{2DF5C1EF-C188-4EEA-9034-315A95EF6813}"/>
                </a:ext>
              </a:extLst>
            </p:cNvPr>
            <p:cNvSpPr/>
            <p:nvPr/>
          </p:nvSpPr>
          <p:spPr>
            <a:xfrm>
              <a:off x="3053574" y="1356971"/>
              <a:ext cx="569409" cy="2554370"/>
            </a:xfrm>
            <a:custGeom>
              <a:avLst/>
              <a:gdLst/>
              <a:ahLst/>
              <a:cxnLst/>
              <a:rect l="0" t="0" r="0" b="0"/>
              <a:pathLst>
                <a:path>
                  <a:moveTo>
                    <a:pt x="0" y="0"/>
                  </a:moveTo>
                  <a:lnTo>
                    <a:pt x="0" y="2554370"/>
                  </a:lnTo>
                  <a:lnTo>
                    <a:pt x="569409" y="2554370"/>
                  </a:lnTo>
                </a:path>
              </a:pathLst>
            </a:custGeom>
            <a:noFill/>
            <a:sp3d z="-40000" prstMaterial="matte"/>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Straight Connector 6">
              <a:extLst>
                <a:ext uri="{FF2B5EF4-FFF2-40B4-BE49-F238E27FC236}">
                  <a16:creationId xmlns:a16="http://schemas.microsoft.com/office/drawing/2014/main" id="{13D16261-1AA4-4A29-A526-691FAB6DF7FD}"/>
                </a:ext>
              </a:extLst>
            </p:cNvPr>
            <p:cNvSpPr/>
            <p:nvPr/>
          </p:nvSpPr>
          <p:spPr>
            <a:xfrm>
              <a:off x="3053574" y="1356971"/>
              <a:ext cx="569409" cy="1589688"/>
            </a:xfrm>
            <a:custGeom>
              <a:avLst/>
              <a:gdLst/>
              <a:ahLst/>
              <a:cxnLst/>
              <a:rect l="0" t="0" r="0" b="0"/>
              <a:pathLst>
                <a:path>
                  <a:moveTo>
                    <a:pt x="0" y="0"/>
                  </a:moveTo>
                  <a:lnTo>
                    <a:pt x="0" y="1589688"/>
                  </a:lnTo>
                  <a:lnTo>
                    <a:pt x="569409" y="1589688"/>
                  </a:lnTo>
                </a:path>
              </a:pathLst>
            </a:custGeom>
            <a:noFill/>
            <a:sp3d z="-40000" prstMaterial="matte"/>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9" name="Straight Connector 7">
              <a:extLst>
                <a:ext uri="{FF2B5EF4-FFF2-40B4-BE49-F238E27FC236}">
                  <a16:creationId xmlns:a16="http://schemas.microsoft.com/office/drawing/2014/main" id="{29B1F85F-77F9-41F7-A234-ED4BE32016EF}"/>
                </a:ext>
              </a:extLst>
            </p:cNvPr>
            <p:cNvSpPr/>
            <p:nvPr/>
          </p:nvSpPr>
          <p:spPr>
            <a:xfrm>
              <a:off x="3053574" y="1356971"/>
              <a:ext cx="569409" cy="625005"/>
            </a:xfrm>
            <a:custGeom>
              <a:avLst/>
              <a:gdLst/>
              <a:ahLst/>
              <a:cxnLst/>
              <a:rect l="0" t="0" r="0" b="0"/>
              <a:pathLst>
                <a:path>
                  <a:moveTo>
                    <a:pt x="0" y="0"/>
                  </a:moveTo>
                  <a:lnTo>
                    <a:pt x="0" y="625005"/>
                  </a:lnTo>
                  <a:lnTo>
                    <a:pt x="569409" y="625005"/>
                  </a:lnTo>
                </a:path>
              </a:pathLst>
            </a:custGeom>
            <a:noFill/>
            <a:sp3d z="-40000" prstMaterial="matte"/>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grpSp>
          <p:nvGrpSpPr>
            <p:cNvPr id="10" name="Group 9">
              <a:extLst>
                <a:ext uri="{FF2B5EF4-FFF2-40B4-BE49-F238E27FC236}">
                  <a16:creationId xmlns:a16="http://schemas.microsoft.com/office/drawing/2014/main" id="{E7A58E99-C844-42A5-9E2D-588B201703F3}"/>
                </a:ext>
              </a:extLst>
            </p:cNvPr>
            <p:cNvGrpSpPr/>
            <p:nvPr/>
          </p:nvGrpSpPr>
          <p:grpSpPr>
            <a:xfrm>
              <a:off x="2673967" y="677617"/>
              <a:ext cx="3796066" cy="679353"/>
              <a:chOff x="2216766" y="1354"/>
              <a:chExt cx="3796066" cy="679353"/>
            </a:xfrm>
            <a:scene3d>
              <a:camera prst="orthographicFront"/>
              <a:lightRig rig="chilly" dir="t"/>
            </a:scene3d>
          </p:grpSpPr>
          <p:sp>
            <p:nvSpPr>
              <p:cNvPr id="26" name="Rectangle 25">
                <a:extLst>
                  <a:ext uri="{FF2B5EF4-FFF2-40B4-BE49-F238E27FC236}">
                    <a16:creationId xmlns:a16="http://schemas.microsoft.com/office/drawing/2014/main" id="{78D5413A-B02A-4175-A8CC-4FDB7FC947D2}"/>
                  </a:ext>
                </a:extLst>
              </p:cNvPr>
              <p:cNvSpPr/>
              <p:nvPr/>
            </p:nvSpPr>
            <p:spPr>
              <a:xfrm>
                <a:off x="2216766" y="1354"/>
                <a:ext cx="3796066" cy="679353"/>
              </a:xfrm>
              <a:prstGeom prst="rect">
                <a:avLst/>
              </a:prstGeom>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7" name="TextBox 26">
                <a:extLst>
                  <a:ext uri="{FF2B5EF4-FFF2-40B4-BE49-F238E27FC236}">
                    <a16:creationId xmlns:a16="http://schemas.microsoft.com/office/drawing/2014/main" id="{89B367B9-7B99-4581-A535-6D6F26DBDD74}"/>
                  </a:ext>
                </a:extLst>
              </p:cNvPr>
              <p:cNvSpPr txBox="1"/>
              <p:nvPr/>
            </p:nvSpPr>
            <p:spPr>
              <a:xfrm>
                <a:off x="2216766" y="1354"/>
                <a:ext cx="3796066" cy="679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dirty="0">
                    <a:latin typeface="Arial" panose="020B0604020202020204" pitchFamily="34" charset="0"/>
                    <a:cs typeface="Arial" panose="020B0604020202020204" pitchFamily="34" charset="0"/>
                  </a:rPr>
                  <a:t>ABOU</a:t>
                </a:r>
                <a:endParaRPr lang="en-US" sz="1500" kern="1200" dirty="0">
                  <a:latin typeface="Arial" panose="020B0604020202020204" pitchFamily="34" charset="0"/>
                  <a:cs typeface="Arial" panose="020B0604020202020204" pitchFamily="34" charset="0"/>
                </a:endParaRPr>
              </a:p>
              <a:p>
                <a:pPr algn="ctr" defTabSz="666750">
                  <a:lnSpc>
                    <a:spcPct val="90000"/>
                  </a:lnSpc>
                  <a:spcBef>
                    <a:spcPct val="0"/>
                  </a:spcBef>
                  <a:spcAft>
                    <a:spcPct val="35000"/>
                  </a:spcAft>
                </a:pPr>
                <a:r>
                  <a:rPr lang="en-US" sz="1100" dirty="0">
                    <a:latin typeface="Arial" panose="020B0604020202020204" pitchFamily="34" charset="0"/>
                    <a:cs typeface="Arial" panose="020B0604020202020204" pitchFamily="34" charset="0"/>
                  </a:rPr>
                  <a:t>Airtanker Base Operations Unit</a:t>
                </a:r>
                <a:endParaRPr lang="en-US" dirty="0">
                  <a:latin typeface="Arial" panose="020B0604020202020204" pitchFamily="34" charset="0"/>
                  <a:cs typeface="Arial" panose="020B0604020202020204" pitchFamily="34" charset="0"/>
                </a:endParaRPr>
              </a:p>
            </p:txBody>
          </p:sp>
        </p:grpSp>
        <p:grpSp>
          <p:nvGrpSpPr>
            <p:cNvPr id="11" name="Group 10">
              <a:extLst>
                <a:ext uri="{FF2B5EF4-FFF2-40B4-BE49-F238E27FC236}">
                  <a16:creationId xmlns:a16="http://schemas.microsoft.com/office/drawing/2014/main" id="{0EE0C095-80EC-4CE5-939C-06480D3C3DDA}"/>
                </a:ext>
              </a:extLst>
            </p:cNvPr>
            <p:cNvGrpSpPr/>
            <p:nvPr/>
          </p:nvGrpSpPr>
          <p:grpSpPr>
            <a:xfrm>
              <a:off x="3622984" y="1642299"/>
              <a:ext cx="2843585" cy="679353"/>
              <a:chOff x="3165783" y="966036"/>
              <a:chExt cx="2843585" cy="679353"/>
            </a:xfrm>
            <a:scene3d>
              <a:camera prst="orthographicFront"/>
              <a:lightRig rig="chilly" dir="t"/>
            </a:scene3d>
          </p:grpSpPr>
          <p:sp>
            <p:nvSpPr>
              <p:cNvPr id="24" name="Rectangle 23">
                <a:extLst>
                  <a:ext uri="{FF2B5EF4-FFF2-40B4-BE49-F238E27FC236}">
                    <a16:creationId xmlns:a16="http://schemas.microsoft.com/office/drawing/2014/main" id="{0DB14EA3-CA0E-4752-A05D-825B41FEEC16}"/>
                  </a:ext>
                </a:extLst>
              </p:cNvPr>
              <p:cNvSpPr/>
              <p:nvPr/>
            </p:nvSpPr>
            <p:spPr>
              <a:xfrm>
                <a:off x="3165783" y="966036"/>
                <a:ext cx="2843585" cy="679353"/>
              </a:xfrm>
              <a:prstGeom prst="rect">
                <a:avLst/>
              </a:prstGeom>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5" name="TextBox 24">
                <a:extLst>
                  <a:ext uri="{FF2B5EF4-FFF2-40B4-BE49-F238E27FC236}">
                    <a16:creationId xmlns:a16="http://schemas.microsoft.com/office/drawing/2014/main" id="{525A8EA4-B772-4400-9C04-C3717287DCC6}"/>
                  </a:ext>
                </a:extLst>
              </p:cNvPr>
              <p:cNvSpPr txBox="1"/>
              <p:nvPr/>
            </p:nvSpPr>
            <p:spPr>
              <a:xfrm>
                <a:off x="3165783" y="966036"/>
                <a:ext cx="2843585" cy="679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Airtanker Base Training and Qualifications Working Group</a:t>
                </a:r>
              </a:p>
            </p:txBody>
          </p:sp>
        </p:grpSp>
        <p:grpSp>
          <p:nvGrpSpPr>
            <p:cNvPr id="12" name="Group 11">
              <a:extLst>
                <a:ext uri="{FF2B5EF4-FFF2-40B4-BE49-F238E27FC236}">
                  <a16:creationId xmlns:a16="http://schemas.microsoft.com/office/drawing/2014/main" id="{3BD73B58-83F7-42C2-9DD5-09011DECC050}"/>
                </a:ext>
              </a:extLst>
            </p:cNvPr>
            <p:cNvGrpSpPr/>
            <p:nvPr/>
          </p:nvGrpSpPr>
          <p:grpSpPr>
            <a:xfrm>
              <a:off x="3622984" y="2606982"/>
              <a:ext cx="2843788" cy="679353"/>
              <a:chOff x="3165783" y="1930719"/>
              <a:chExt cx="2843788" cy="679353"/>
            </a:xfrm>
            <a:scene3d>
              <a:camera prst="orthographicFront"/>
              <a:lightRig rig="chilly" dir="t"/>
            </a:scene3d>
          </p:grpSpPr>
          <p:sp>
            <p:nvSpPr>
              <p:cNvPr id="22" name="Rectangle 21">
                <a:extLst>
                  <a:ext uri="{FF2B5EF4-FFF2-40B4-BE49-F238E27FC236}">
                    <a16:creationId xmlns:a16="http://schemas.microsoft.com/office/drawing/2014/main" id="{52A52D3D-A0BF-40BF-83AE-0A87C2E1B6EF}"/>
                  </a:ext>
                </a:extLst>
              </p:cNvPr>
              <p:cNvSpPr/>
              <p:nvPr/>
            </p:nvSpPr>
            <p:spPr>
              <a:xfrm>
                <a:off x="3165783" y="1930719"/>
                <a:ext cx="2843788" cy="679353"/>
              </a:xfrm>
              <a:prstGeom prst="rect">
                <a:avLst/>
              </a:prstGeom>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3" name="TextBox 22">
                <a:extLst>
                  <a:ext uri="{FF2B5EF4-FFF2-40B4-BE49-F238E27FC236}">
                    <a16:creationId xmlns:a16="http://schemas.microsoft.com/office/drawing/2014/main" id="{69D823F9-9550-41C7-9151-A4660C4A515F}"/>
                  </a:ext>
                </a:extLst>
              </p:cNvPr>
              <p:cNvSpPr txBox="1"/>
              <p:nvPr/>
            </p:nvSpPr>
            <p:spPr>
              <a:xfrm>
                <a:off x="3165783" y="1930719"/>
                <a:ext cx="2843788" cy="679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Airtanker Base Application Working Group</a:t>
                </a:r>
              </a:p>
            </p:txBody>
          </p:sp>
        </p:grpSp>
        <p:grpSp>
          <p:nvGrpSpPr>
            <p:cNvPr id="13" name="Group 12">
              <a:extLst>
                <a:ext uri="{FF2B5EF4-FFF2-40B4-BE49-F238E27FC236}">
                  <a16:creationId xmlns:a16="http://schemas.microsoft.com/office/drawing/2014/main" id="{F93A6967-699A-4F68-8CEB-1325CDAF4F42}"/>
                </a:ext>
              </a:extLst>
            </p:cNvPr>
            <p:cNvGrpSpPr/>
            <p:nvPr/>
          </p:nvGrpSpPr>
          <p:grpSpPr>
            <a:xfrm>
              <a:off x="3622984" y="3571664"/>
              <a:ext cx="2843788" cy="679353"/>
              <a:chOff x="3165783" y="2895401"/>
              <a:chExt cx="2843788" cy="679353"/>
            </a:xfrm>
            <a:scene3d>
              <a:camera prst="orthographicFront"/>
              <a:lightRig rig="chilly" dir="t"/>
            </a:scene3d>
          </p:grpSpPr>
          <p:sp>
            <p:nvSpPr>
              <p:cNvPr id="20" name="Rectangle 19">
                <a:extLst>
                  <a:ext uri="{FF2B5EF4-FFF2-40B4-BE49-F238E27FC236}">
                    <a16:creationId xmlns:a16="http://schemas.microsoft.com/office/drawing/2014/main" id="{473A20AA-72E1-4377-8030-F14A35C7B4C4}"/>
                  </a:ext>
                </a:extLst>
              </p:cNvPr>
              <p:cNvSpPr/>
              <p:nvPr/>
            </p:nvSpPr>
            <p:spPr>
              <a:xfrm>
                <a:off x="3165783" y="2895401"/>
                <a:ext cx="2843788" cy="679353"/>
              </a:xfrm>
              <a:prstGeom prst="rect">
                <a:avLst/>
              </a:prstGeom>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1" name="TextBox 20">
                <a:extLst>
                  <a:ext uri="{FF2B5EF4-FFF2-40B4-BE49-F238E27FC236}">
                    <a16:creationId xmlns:a16="http://schemas.microsoft.com/office/drawing/2014/main" id="{E1127D96-C329-4FFE-ADFE-DDAE8006B556}"/>
                  </a:ext>
                </a:extLst>
              </p:cNvPr>
              <p:cNvSpPr txBox="1"/>
              <p:nvPr/>
            </p:nvSpPr>
            <p:spPr>
              <a:xfrm>
                <a:off x="3165783" y="2895401"/>
                <a:ext cx="2843788" cy="679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Standards for Airtanker Base Operations Working Group</a:t>
                </a:r>
              </a:p>
            </p:txBody>
          </p:sp>
        </p:grpSp>
        <p:grpSp>
          <p:nvGrpSpPr>
            <p:cNvPr id="14" name="Group 13">
              <a:extLst>
                <a:ext uri="{FF2B5EF4-FFF2-40B4-BE49-F238E27FC236}">
                  <a16:creationId xmlns:a16="http://schemas.microsoft.com/office/drawing/2014/main" id="{F7BB470C-A0AE-4FB5-AB2B-77A3ED78E41A}"/>
                </a:ext>
              </a:extLst>
            </p:cNvPr>
            <p:cNvGrpSpPr/>
            <p:nvPr/>
          </p:nvGrpSpPr>
          <p:grpSpPr>
            <a:xfrm>
              <a:off x="3622984" y="4536347"/>
              <a:ext cx="2843788" cy="679353"/>
              <a:chOff x="3165783" y="3860084"/>
              <a:chExt cx="2843788" cy="679353"/>
            </a:xfrm>
            <a:scene3d>
              <a:camera prst="orthographicFront"/>
              <a:lightRig rig="chilly" dir="t"/>
            </a:scene3d>
          </p:grpSpPr>
          <p:sp>
            <p:nvSpPr>
              <p:cNvPr id="18" name="Rectangle 17">
                <a:extLst>
                  <a:ext uri="{FF2B5EF4-FFF2-40B4-BE49-F238E27FC236}">
                    <a16:creationId xmlns:a16="http://schemas.microsoft.com/office/drawing/2014/main" id="{7FDBF0C9-D831-4A75-AE32-0D964ABE1560}"/>
                  </a:ext>
                </a:extLst>
              </p:cNvPr>
              <p:cNvSpPr/>
              <p:nvPr/>
            </p:nvSpPr>
            <p:spPr>
              <a:xfrm>
                <a:off x="3165783" y="3860084"/>
                <a:ext cx="2843788" cy="679353"/>
              </a:xfrm>
              <a:prstGeom prst="rect">
                <a:avLst/>
              </a:prstGeom>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9" name="TextBox 18">
                <a:extLst>
                  <a:ext uri="{FF2B5EF4-FFF2-40B4-BE49-F238E27FC236}">
                    <a16:creationId xmlns:a16="http://schemas.microsoft.com/office/drawing/2014/main" id="{F302798E-CC11-4025-B98D-19653DD8DF56}"/>
                  </a:ext>
                </a:extLst>
              </p:cNvPr>
              <p:cNvSpPr txBox="1"/>
              <p:nvPr/>
            </p:nvSpPr>
            <p:spPr>
              <a:xfrm>
                <a:off x="3165783" y="3860084"/>
                <a:ext cx="2843788" cy="679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Airtanker Base Operational Risk Management Working Group</a:t>
                </a:r>
              </a:p>
            </p:txBody>
          </p:sp>
        </p:grpSp>
        <p:grpSp>
          <p:nvGrpSpPr>
            <p:cNvPr id="15" name="Group 14">
              <a:extLst>
                <a:ext uri="{FF2B5EF4-FFF2-40B4-BE49-F238E27FC236}">
                  <a16:creationId xmlns:a16="http://schemas.microsoft.com/office/drawing/2014/main" id="{0FCE1DFD-342D-4902-AFA8-D910D0CFDA8C}"/>
                </a:ext>
              </a:extLst>
            </p:cNvPr>
            <p:cNvGrpSpPr/>
            <p:nvPr/>
          </p:nvGrpSpPr>
          <p:grpSpPr>
            <a:xfrm>
              <a:off x="3622984" y="5501029"/>
              <a:ext cx="2843788" cy="679353"/>
              <a:chOff x="3165783" y="4824766"/>
              <a:chExt cx="2843788" cy="679353"/>
            </a:xfrm>
            <a:scene3d>
              <a:camera prst="orthographicFront"/>
              <a:lightRig rig="chilly" dir="t"/>
            </a:scene3d>
          </p:grpSpPr>
          <p:sp>
            <p:nvSpPr>
              <p:cNvPr id="16" name="Rectangle 15">
                <a:extLst>
                  <a:ext uri="{FF2B5EF4-FFF2-40B4-BE49-F238E27FC236}">
                    <a16:creationId xmlns:a16="http://schemas.microsoft.com/office/drawing/2014/main" id="{372D0DAE-EF27-42C3-B687-D6AB7CF9C658}"/>
                  </a:ext>
                </a:extLst>
              </p:cNvPr>
              <p:cNvSpPr/>
              <p:nvPr/>
            </p:nvSpPr>
            <p:spPr>
              <a:xfrm>
                <a:off x="3165783" y="4824766"/>
                <a:ext cx="2843788" cy="679353"/>
              </a:xfrm>
              <a:prstGeom prst="rect">
                <a:avLst/>
              </a:prstGeom>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7" name="TextBox 16">
                <a:extLst>
                  <a:ext uri="{FF2B5EF4-FFF2-40B4-BE49-F238E27FC236}">
                    <a16:creationId xmlns:a16="http://schemas.microsoft.com/office/drawing/2014/main" id="{CE3A1F4C-10A7-4410-9642-648034EB655A}"/>
                  </a:ext>
                </a:extLst>
              </p:cNvPr>
              <p:cNvSpPr txBox="1"/>
              <p:nvPr/>
            </p:nvSpPr>
            <p:spPr>
              <a:xfrm>
                <a:off x="3165783" y="4824766"/>
                <a:ext cx="2843788" cy="67935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SEAT Working Group</a:t>
                </a:r>
              </a:p>
            </p:txBody>
          </p:sp>
        </p:grpSp>
      </p:grpSp>
      <p:sp>
        <p:nvSpPr>
          <p:cNvPr id="2" name="TextBox 3">
            <a:extLst>
              <a:ext uri="{FF2B5EF4-FFF2-40B4-BE49-F238E27FC236}">
                <a16:creationId xmlns:a16="http://schemas.microsoft.com/office/drawing/2014/main" id="{83D0F74A-FCCD-C397-AD81-339B5045A958}"/>
              </a:ext>
            </a:extLst>
          </p:cNvPr>
          <p:cNvSpPr txBox="1">
            <a:spLocks noChangeArrowheads="1"/>
          </p:cNvSpPr>
          <p:nvPr/>
        </p:nvSpPr>
        <p:spPr bwMode="auto">
          <a:xfrm>
            <a:off x="0" y="6597352"/>
            <a:ext cx="1259632"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Tree>
    <p:extLst>
      <p:ext uri="{BB962C8B-B14F-4D97-AF65-F5344CB8AC3E}">
        <p14:creationId xmlns:p14="http://schemas.microsoft.com/office/powerpoint/2010/main" val="2749128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95288" y="764704"/>
            <a:ext cx="8229600" cy="621184"/>
          </a:xfrm>
        </p:spPr>
        <p:txBody>
          <a:bodyPr>
            <a:normAutofit/>
          </a:bodyPr>
          <a:lstStyle/>
          <a:p>
            <a:pPr algn="ctr" eaLnBrk="1" hangingPunct="1"/>
            <a:r>
              <a:rPr lang="en-US" altLang="en-US" sz="3600" b="1" dirty="0">
                <a:latin typeface="Arial" panose="020B0604020202020204" pitchFamily="34" charset="0"/>
                <a:cs typeface="Arial" panose="020B0604020202020204" pitchFamily="34" charset="0"/>
              </a:rPr>
              <a:t>WORKING GROUPS</a:t>
            </a:r>
          </a:p>
        </p:txBody>
      </p:sp>
      <p:sp>
        <p:nvSpPr>
          <p:cNvPr id="3075" name="Rectangle 3"/>
          <p:cNvSpPr>
            <a:spLocks noGrp="1" noChangeArrowheads="1"/>
          </p:cNvSpPr>
          <p:nvPr>
            <p:ph idx="1"/>
          </p:nvPr>
        </p:nvSpPr>
        <p:spPr>
          <a:xfrm>
            <a:off x="395288" y="1863365"/>
            <a:ext cx="8425184" cy="4445955"/>
          </a:xfrm>
        </p:spPr>
        <p:txBody>
          <a:bodyPr>
            <a:normAutofit/>
          </a:bodyPr>
          <a:lstStyle/>
          <a:p>
            <a:pPr eaLnBrk="1" hangingPunct="1"/>
            <a:r>
              <a:rPr lang="en-US" altLang="en-US" sz="1800" dirty="0">
                <a:latin typeface="Arial" panose="020B0604020202020204" pitchFamily="34" charset="0"/>
                <a:cs typeface="Arial" panose="020B0604020202020204" pitchFamily="34" charset="0"/>
              </a:rPr>
              <a:t>Airtanker Base Training and Qualifications Working Group:  Chair James Snell,  ABOU Liaison:  Annie Johnson</a:t>
            </a:r>
          </a:p>
          <a:p>
            <a:r>
              <a:rPr lang="en-US" altLang="en-US" sz="1800" dirty="0">
                <a:latin typeface="Arial" panose="020B0604020202020204" pitchFamily="34" charset="0"/>
                <a:cs typeface="Arial" panose="020B0604020202020204" pitchFamily="34" charset="0"/>
              </a:rPr>
              <a:t>Airtanker Base Application Working Group:  Chair Kelly Mathis,  ABOU Liaison:  Josh Agustin</a:t>
            </a:r>
          </a:p>
          <a:p>
            <a:pPr eaLnBrk="1" hangingPunct="1"/>
            <a:r>
              <a:rPr lang="en-US" altLang="en-US" sz="1800" dirty="0">
                <a:latin typeface="Arial" panose="020B0604020202020204" pitchFamily="34" charset="0"/>
                <a:cs typeface="Arial" panose="020B0604020202020204" pitchFamily="34" charset="0"/>
              </a:rPr>
              <a:t>Standards for Airtanker Base Operations Working Group:  Chair Courtney Christensen, ABOU Liaison:  Jared Bohrman</a:t>
            </a:r>
          </a:p>
          <a:p>
            <a:pPr eaLnBrk="1" hangingPunct="1"/>
            <a:r>
              <a:rPr lang="en-US" altLang="en-US" sz="1800" dirty="0">
                <a:latin typeface="Arial" panose="020B0604020202020204" pitchFamily="34" charset="0"/>
                <a:cs typeface="Arial" panose="020B0604020202020204" pitchFamily="34" charset="0"/>
              </a:rPr>
              <a:t>Airtanker Base Operational Risk Management Working Group:  Chair Mary Loan, ABOU Liaison: Cindy Matthews</a:t>
            </a:r>
          </a:p>
          <a:p>
            <a:pPr eaLnBrk="1" hangingPunct="1"/>
            <a:r>
              <a:rPr lang="en-US" altLang="en-US" sz="1800" dirty="0">
                <a:latin typeface="Arial" panose="020B0604020202020204" pitchFamily="34" charset="0"/>
                <a:cs typeface="Arial" panose="020B0604020202020204" pitchFamily="34" charset="0"/>
              </a:rPr>
              <a:t>SEAT Working Group:  Chair Jake Lloyd,  ABOU Liaison:  Melissa Fry</a:t>
            </a:r>
          </a:p>
        </p:txBody>
      </p:sp>
      <p:sp>
        <p:nvSpPr>
          <p:cNvPr id="2" name="TextBox 3">
            <a:extLst>
              <a:ext uri="{FF2B5EF4-FFF2-40B4-BE49-F238E27FC236}">
                <a16:creationId xmlns:a16="http://schemas.microsoft.com/office/drawing/2014/main" id="{0597A1FD-ED38-CEC6-852C-3D8198A0A00C}"/>
              </a:ext>
            </a:extLst>
          </p:cNvPr>
          <p:cNvSpPr txBox="1">
            <a:spLocks noChangeArrowheads="1"/>
          </p:cNvSpPr>
          <p:nvPr/>
        </p:nvSpPr>
        <p:spPr bwMode="auto">
          <a:xfrm>
            <a:off x="0" y="6597352"/>
            <a:ext cx="1259632"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lgn="ctr" eaLnBrk="1" hangingPunct="1"/>
            <a:r>
              <a:rPr lang="en-US" altLang="en-US" sz="3600" b="1" dirty="0">
                <a:latin typeface="Arial" panose="020B0604020202020204" pitchFamily="34" charset="0"/>
                <a:cs typeface="Arial" panose="020B0604020202020204" pitchFamily="34" charset="0"/>
              </a:rPr>
              <a:t>ABOU Current Projects</a:t>
            </a:r>
          </a:p>
        </p:txBody>
      </p:sp>
      <p:sp>
        <p:nvSpPr>
          <p:cNvPr id="4099" name="Rectangle 3"/>
          <p:cNvSpPr>
            <a:spLocks noGrp="1" noChangeArrowheads="1"/>
          </p:cNvSpPr>
          <p:nvPr>
            <p:ph idx="1"/>
          </p:nvPr>
        </p:nvSpPr>
        <p:spPr>
          <a:xfrm>
            <a:off x="466549" y="1916832"/>
            <a:ext cx="8229600" cy="4536504"/>
          </a:xfrm>
        </p:spPr>
        <p:txBody>
          <a:bodyPr>
            <a:normAutofit/>
          </a:bodyPr>
          <a:lstStyle/>
          <a:p>
            <a:pPr lvl="1" eaLnBrk="1" hangingPunct="1"/>
            <a:r>
              <a:rPr lang="en-US" altLang="en-US" sz="2600" dirty="0">
                <a:latin typeface="Arial" panose="020B0604020202020204" pitchFamily="34" charset="0"/>
                <a:cs typeface="Arial" panose="020B0604020202020204" pitchFamily="34" charset="0"/>
              </a:rPr>
              <a:t>Working with NWCG training in developing the FWPT S class</a:t>
            </a:r>
          </a:p>
          <a:p>
            <a:pPr lvl="1"/>
            <a:r>
              <a:rPr lang="en-US" altLang="en-US" sz="2600" dirty="0">
                <a:latin typeface="Arial" panose="020B0604020202020204" pitchFamily="34" charset="0"/>
                <a:cs typeface="Arial" panose="020B0604020202020204" pitchFamily="34" charset="0"/>
              </a:rPr>
              <a:t>2025 - Finalize the SABO for publication</a:t>
            </a:r>
          </a:p>
          <a:p>
            <a:pPr lvl="1" eaLnBrk="1" hangingPunct="1"/>
            <a:r>
              <a:rPr lang="en-US" altLang="en-US" sz="2600" dirty="0">
                <a:latin typeface="Arial" panose="020B0604020202020204" pitchFamily="34" charset="0"/>
                <a:cs typeface="Arial" panose="020B0604020202020204" pitchFamily="34" charset="0"/>
              </a:rPr>
              <a:t>Maintain the ABOU and Working Group websites</a:t>
            </a:r>
          </a:p>
          <a:p>
            <a:pPr lvl="1" eaLnBrk="1" hangingPunct="1"/>
            <a:r>
              <a:rPr lang="en-US" altLang="en-US" sz="2600" dirty="0">
                <a:latin typeface="Arial" panose="020B0604020202020204" pitchFamily="34" charset="0"/>
                <a:cs typeface="Arial" panose="020B0604020202020204" pitchFamily="34" charset="0"/>
              </a:rPr>
              <a:t>Remain transparent in all activities</a:t>
            </a:r>
          </a:p>
          <a:p>
            <a:pPr lvl="1" eaLnBrk="1" hangingPunct="1"/>
            <a:endParaRPr lang="en-US" altLang="en-US" sz="2600" dirty="0">
              <a:solidFill>
                <a:schemeClr val="bg1">
                  <a:lumMod val="65000"/>
                </a:schemeClr>
              </a:solidFill>
            </a:endParaRPr>
          </a:p>
          <a:p>
            <a:pPr lvl="1" eaLnBrk="1" hangingPunct="1"/>
            <a:endParaRPr lang="en-US" altLang="en-US" sz="2600" dirty="0">
              <a:solidFill>
                <a:schemeClr val="bg1">
                  <a:lumMod val="65000"/>
                </a:schemeClr>
              </a:solidFill>
            </a:endParaRPr>
          </a:p>
          <a:p>
            <a:pPr lvl="1" eaLnBrk="1" hangingPunct="1"/>
            <a:endParaRPr lang="en-US" altLang="en-US" sz="2600" dirty="0">
              <a:solidFill>
                <a:schemeClr val="bg1">
                  <a:lumMod val="65000"/>
                </a:schemeClr>
              </a:solidFill>
            </a:endParaRPr>
          </a:p>
          <a:p>
            <a:pPr eaLnBrk="1" hangingPunct="1"/>
            <a:endParaRPr lang="en-US" altLang="en-US" sz="2600" dirty="0">
              <a:solidFill>
                <a:schemeClr val="bg1"/>
              </a:solidFill>
            </a:endParaRPr>
          </a:p>
          <a:p>
            <a:pPr eaLnBrk="1" hangingPunct="1"/>
            <a:endParaRPr lang="en-US" altLang="en-US" sz="2600" dirty="0">
              <a:solidFill>
                <a:schemeClr val="bg1"/>
              </a:solidFill>
            </a:endParaRPr>
          </a:p>
        </p:txBody>
      </p:sp>
      <p:sp>
        <p:nvSpPr>
          <p:cNvPr id="2" name="TextBox 3">
            <a:extLst>
              <a:ext uri="{FF2B5EF4-FFF2-40B4-BE49-F238E27FC236}">
                <a16:creationId xmlns:a16="http://schemas.microsoft.com/office/drawing/2014/main" id="{858E88E1-2475-A541-2462-14C8137493E4}"/>
              </a:ext>
            </a:extLst>
          </p:cNvPr>
          <p:cNvSpPr txBox="1">
            <a:spLocks noChangeArrowheads="1"/>
          </p:cNvSpPr>
          <p:nvPr/>
        </p:nvSpPr>
        <p:spPr bwMode="auto">
          <a:xfrm>
            <a:off x="0" y="6597352"/>
            <a:ext cx="1259632"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Tree>
    <p:extLst>
      <p:ext uri="{BB962C8B-B14F-4D97-AF65-F5344CB8AC3E}">
        <p14:creationId xmlns:p14="http://schemas.microsoft.com/office/powerpoint/2010/main" val="297170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lgn="ctr" eaLnBrk="1" hangingPunct="1"/>
            <a:r>
              <a:rPr lang="en-US" altLang="en-US" sz="3600" b="1" dirty="0">
                <a:latin typeface="Arial" panose="020B0604020202020204" pitchFamily="34" charset="0"/>
                <a:cs typeface="Arial" panose="020B0604020202020204" pitchFamily="34" charset="0"/>
              </a:rPr>
              <a:t>WORKING GROUP Current Projects</a:t>
            </a:r>
          </a:p>
        </p:txBody>
      </p:sp>
      <p:sp>
        <p:nvSpPr>
          <p:cNvPr id="4099" name="Rectangle 3"/>
          <p:cNvSpPr>
            <a:spLocks noGrp="1" noChangeArrowheads="1"/>
          </p:cNvSpPr>
          <p:nvPr>
            <p:ph idx="1"/>
          </p:nvPr>
        </p:nvSpPr>
        <p:spPr>
          <a:xfrm>
            <a:off x="466549" y="1853754"/>
            <a:ext cx="8229600" cy="4599581"/>
          </a:xfrm>
        </p:spPr>
        <p:txBody>
          <a:bodyPr>
            <a:normAutofit/>
          </a:bodyPr>
          <a:lstStyle/>
          <a:p>
            <a:r>
              <a:rPr lang="en-US" altLang="en-US" sz="2400" dirty="0">
                <a:latin typeface="Arial" panose="020B0604020202020204" pitchFamily="34" charset="0"/>
                <a:cs typeface="Arial" panose="020B0604020202020204" pitchFamily="34" charset="0"/>
              </a:rPr>
              <a:t>ABTQWG - </a:t>
            </a:r>
            <a:r>
              <a:rPr lang="en-US" altLang="en-US" sz="1600" dirty="0">
                <a:latin typeface="Arial" panose="020B0604020202020204" pitchFamily="34" charset="0"/>
                <a:cs typeface="Arial" panose="020B0604020202020204" pitchFamily="34" charset="0"/>
              </a:rPr>
              <a:t>Standardized training (FWPT S course), 2026 National Workshop </a:t>
            </a:r>
          </a:p>
          <a:p>
            <a:r>
              <a:rPr lang="en-US" altLang="en-US" sz="2400" dirty="0">
                <a:latin typeface="Arial" panose="020B0604020202020204" pitchFamily="34" charset="0"/>
                <a:cs typeface="Arial" panose="020B0604020202020204" pitchFamily="34" charset="0"/>
              </a:rPr>
              <a:t>ABAWG - </a:t>
            </a:r>
            <a:r>
              <a:rPr lang="en-US" altLang="en-US" sz="1600" dirty="0">
                <a:latin typeface="Arial" panose="020B0604020202020204" pitchFamily="34" charset="0"/>
                <a:cs typeface="Arial" panose="020B0604020202020204" pitchFamily="34" charset="0"/>
              </a:rPr>
              <a:t>Working on updates and improvements to EGP applications (Directory &amp; FLIGHT)</a:t>
            </a:r>
          </a:p>
          <a:p>
            <a:pPr eaLnBrk="1" hangingPunct="1"/>
            <a:r>
              <a:rPr lang="en-US" altLang="en-US" sz="2400" dirty="0">
                <a:latin typeface="Arial" panose="020B0604020202020204" pitchFamily="34" charset="0"/>
                <a:cs typeface="Arial" panose="020B0604020202020204" pitchFamily="34" charset="0"/>
              </a:rPr>
              <a:t>SABOWG - </a:t>
            </a:r>
            <a:r>
              <a:rPr lang="en-US" altLang="en-US" sz="1600" dirty="0">
                <a:latin typeface="Arial" panose="020B0604020202020204" pitchFamily="34" charset="0"/>
                <a:cs typeface="Arial" panose="020B0604020202020204" pitchFamily="34" charset="0"/>
              </a:rPr>
              <a:t>2025 SABO, Incorporating comments and policy changes as necessary </a:t>
            </a:r>
          </a:p>
          <a:p>
            <a:pPr eaLnBrk="1" hangingPunct="1"/>
            <a:r>
              <a:rPr lang="en-US" altLang="en-US" sz="2400" dirty="0">
                <a:latin typeface="Arial" panose="020B0604020202020204" pitchFamily="34" charset="0"/>
                <a:cs typeface="Arial" panose="020B0604020202020204" pitchFamily="34" charset="0"/>
              </a:rPr>
              <a:t>ABORMWG - </a:t>
            </a:r>
            <a:r>
              <a:rPr lang="en-US" altLang="en-US" sz="1400" dirty="0">
                <a:latin typeface="Arial" panose="020B0604020202020204" pitchFamily="34" charset="0"/>
                <a:cs typeface="Arial" panose="020B0604020202020204" pitchFamily="34" charset="0"/>
              </a:rPr>
              <a:t>Working on SMS Checklists, Pros and Cons of GAR, 6 Minutes for Safety</a:t>
            </a:r>
          </a:p>
          <a:p>
            <a:r>
              <a:rPr lang="en-US" altLang="en-US" sz="2400" dirty="0">
                <a:latin typeface="Arial" panose="020B0604020202020204" pitchFamily="34" charset="0"/>
                <a:cs typeface="Arial" panose="020B0604020202020204" pitchFamily="34" charset="0"/>
              </a:rPr>
              <a:t>SEATWG – </a:t>
            </a:r>
            <a:r>
              <a:rPr lang="en-US" altLang="en-US" sz="1400" dirty="0">
                <a:latin typeface="Arial" panose="020B0604020202020204" pitchFamily="34" charset="0"/>
                <a:cs typeface="Arial" panose="020B0604020202020204" pitchFamily="34" charset="0"/>
              </a:rPr>
              <a:t>S-273 updates annually</a:t>
            </a:r>
            <a:endParaRPr lang="en-US" altLang="en-US" sz="2200" dirty="0">
              <a:solidFill>
                <a:schemeClr val="bg1">
                  <a:lumMod val="65000"/>
                </a:schemeClr>
              </a:solidFill>
              <a:latin typeface="Arial" panose="020B0604020202020204" pitchFamily="34" charset="0"/>
              <a:cs typeface="Arial" panose="020B0604020202020204" pitchFamily="34" charset="0"/>
            </a:endParaRPr>
          </a:p>
          <a:p>
            <a:pPr lvl="1" eaLnBrk="1" hangingPunct="1"/>
            <a:endParaRPr lang="en-US" altLang="en-US" sz="2200" dirty="0">
              <a:solidFill>
                <a:srgbClr val="A6A6A6"/>
              </a:solidFill>
            </a:endParaRPr>
          </a:p>
          <a:p>
            <a:pPr eaLnBrk="1" hangingPunct="1"/>
            <a:endParaRPr lang="en-US" altLang="en-US" sz="1800" dirty="0">
              <a:solidFill>
                <a:schemeClr val="bg1"/>
              </a:solidFill>
            </a:endParaRPr>
          </a:p>
          <a:p>
            <a:endParaRPr lang="en-US" altLang="en-US" dirty="0">
              <a:solidFill>
                <a:schemeClr val="bg1"/>
              </a:solidFill>
            </a:endParaRPr>
          </a:p>
        </p:txBody>
      </p:sp>
      <p:sp>
        <p:nvSpPr>
          <p:cNvPr id="5" name="TextBox 3">
            <a:extLst>
              <a:ext uri="{FF2B5EF4-FFF2-40B4-BE49-F238E27FC236}">
                <a16:creationId xmlns:a16="http://schemas.microsoft.com/office/drawing/2014/main" id="{3421E039-4253-4B13-84B3-B6A47FA1FB64}"/>
              </a:ext>
            </a:extLst>
          </p:cNvPr>
          <p:cNvSpPr txBox="1">
            <a:spLocks noChangeArrowheads="1"/>
          </p:cNvSpPr>
          <p:nvPr/>
        </p:nvSpPr>
        <p:spPr bwMode="auto">
          <a:xfrm>
            <a:off x="0" y="6597352"/>
            <a:ext cx="1259632"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Tree>
    <p:extLst>
      <p:ext uri="{BB962C8B-B14F-4D97-AF65-F5344CB8AC3E}">
        <p14:creationId xmlns:p14="http://schemas.microsoft.com/office/powerpoint/2010/main" val="4254753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pPr algn="ctr" eaLnBrk="1" hangingPunct="1"/>
            <a:r>
              <a:rPr lang="en-US" altLang="en-US" sz="3600" b="1" dirty="0">
                <a:latin typeface="Arial" panose="020B0604020202020204" pitchFamily="34" charset="0"/>
                <a:cs typeface="Arial" panose="020B0604020202020204" pitchFamily="34" charset="0"/>
              </a:rPr>
              <a:t>Challenges</a:t>
            </a:r>
          </a:p>
        </p:txBody>
      </p:sp>
      <p:sp>
        <p:nvSpPr>
          <p:cNvPr id="3075" name="Rectangle 3"/>
          <p:cNvSpPr>
            <a:spLocks noGrp="1" noChangeArrowheads="1"/>
          </p:cNvSpPr>
          <p:nvPr>
            <p:ph idx="1"/>
          </p:nvPr>
        </p:nvSpPr>
        <p:spPr>
          <a:xfrm>
            <a:off x="446520" y="2348880"/>
            <a:ext cx="8229600" cy="4104456"/>
          </a:xfrm>
        </p:spPr>
        <p:txBody>
          <a:bodyPr/>
          <a:lstStyle/>
          <a:p>
            <a:pPr lvl="0">
              <a:spcBef>
                <a:spcPts val="0"/>
              </a:spcBef>
              <a:spcAft>
                <a:spcPts val="0"/>
              </a:spcAft>
              <a:buFont typeface="Symbol" panose="05050102010706020507" pitchFamily="18" charset="2"/>
              <a:buChar char=""/>
            </a:pPr>
            <a:r>
              <a:rPr lang="en-US" sz="2400" dirty="0">
                <a:latin typeface="Arial" panose="020B0604020202020204" pitchFamily="34" charset="0"/>
                <a:ea typeface="Calibri" panose="020F0502020204030204" pitchFamily="34" charset="0"/>
                <a:cs typeface="Arial" panose="020B0604020202020204" pitchFamily="34" charset="0"/>
              </a:rPr>
              <a:t>ABOU collateral duties and workload</a:t>
            </a:r>
          </a:p>
          <a:p>
            <a:pPr lvl="0">
              <a:spcBef>
                <a:spcPts val="0"/>
              </a:spcBef>
              <a:spcAft>
                <a:spcPts val="0"/>
              </a:spcAft>
              <a:buFont typeface="Symbol" panose="05050102010706020507" pitchFamily="18" charset="2"/>
              <a:buChar char=""/>
            </a:pPr>
            <a:r>
              <a:rPr lang="en-US" sz="2400" dirty="0">
                <a:latin typeface="Arial" panose="020B0604020202020204" pitchFamily="34" charset="0"/>
                <a:ea typeface="Calibri" panose="020F0502020204030204" pitchFamily="34" charset="0"/>
                <a:cs typeface="Arial" panose="020B0604020202020204" pitchFamily="34" charset="0"/>
              </a:rPr>
              <a:t>Recruitment and retention</a:t>
            </a:r>
          </a:p>
          <a:p>
            <a:pPr>
              <a:spcBef>
                <a:spcPts val="0"/>
              </a:spcBef>
              <a:buFont typeface="Symbol" panose="05050102010706020507" pitchFamily="18" charset="2"/>
              <a:buChar char=""/>
            </a:pPr>
            <a:r>
              <a:rPr lang="en-US" sz="2400" dirty="0">
                <a:latin typeface="Arial" panose="020B0604020202020204" pitchFamily="34" charset="0"/>
                <a:ea typeface="Calibri"/>
                <a:cs typeface="Arial" panose="020B0604020202020204" pitchFamily="34" charset="0"/>
              </a:rPr>
              <a:t>Minimal response for “request for comments” from the airtanker base community</a:t>
            </a:r>
          </a:p>
          <a:p>
            <a:pPr>
              <a:spcBef>
                <a:spcPts val="0"/>
              </a:spcBef>
              <a:buFont typeface="Symbol" panose="05050102010706020507" pitchFamily="18" charset="2"/>
              <a:buChar char=""/>
            </a:pPr>
            <a:r>
              <a:rPr lang="en-US" sz="2400" dirty="0">
                <a:solidFill>
                  <a:srgbClr val="FFFFFF"/>
                </a:solidFill>
                <a:latin typeface="Arial" panose="020B0604020202020204" pitchFamily="34" charset="0"/>
                <a:ea typeface="Calibri"/>
                <a:cs typeface="Arial" panose="020B0604020202020204" pitchFamily="34" charset="0"/>
              </a:rPr>
              <a:t>Timeline for FLIGHT update requests.</a:t>
            </a:r>
            <a:endParaRPr lang="en-US" sz="2400" dirty="0">
              <a:solidFill>
                <a:srgbClr val="FFFFFF"/>
              </a:solidFill>
              <a:latin typeface="Arial" panose="020B0604020202020204" pitchFamily="34" charset="0"/>
              <a:ea typeface="Calibri" panose="020F0502020204030204" pitchFamily="34" charset="0"/>
              <a:cs typeface="Arial" panose="020B0604020202020204" pitchFamily="34" charset="0"/>
            </a:endParaRPr>
          </a:p>
          <a:p>
            <a:pPr marL="0" indent="0" eaLnBrk="1" hangingPunct="1">
              <a:spcBef>
                <a:spcPts val="0"/>
              </a:spcBef>
              <a:buNone/>
            </a:pPr>
            <a:endParaRPr lang="en-US" sz="2400" dirty="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endParaRPr>
          </a:p>
          <a:p>
            <a:pPr eaLnBrk="1" hangingPunct="1"/>
            <a:endParaRPr lang="en-US" altLang="en-US" sz="2600" dirty="0">
              <a:solidFill>
                <a:schemeClr val="bg1">
                  <a:lumMod val="65000"/>
                </a:schemeClr>
              </a:solidFill>
            </a:endParaRPr>
          </a:p>
          <a:p>
            <a:pPr eaLnBrk="1" hangingPunct="1"/>
            <a:endParaRPr lang="en-US" altLang="en-US" sz="2600" dirty="0">
              <a:solidFill>
                <a:schemeClr val="bg1">
                  <a:lumMod val="65000"/>
                </a:schemeClr>
              </a:solidFill>
            </a:endParaRPr>
          </a:p>
          <a:p>
            <a:pPr eaLnBrk="1" hangingPunct="1"/>
            <a:endParaRPr lang="en-US" altLang="en-US" dirty="0">
              <a:solidFill>
                <a:schemeClr val="bg1">
                  <a:lumMod val="65000"/>
                </a:schemeClr>
              </a:solidFill>
            </a:endParaRPr>
          </a:p>
          <a:p>
            <a:pPr marL="0" indent="0" eaLnBrk="1" hangingPunct="1">
              <a:buNone/>
            </a:pPr>
            <a:endParaRPr lang="en-US" altLang="en-US" dirty="0">
              <a:solidFill>
                <a:schemeClr val="bg1"/>
              </a:solidFill>
            </a:endParaRPr>
          </a:p>
          <a:p>
            <a:endParaRPr lang="en-US" altLang="en-US" dirty="0">
              <a:solidFill>
                <a:schemeClr val="bg1"/>
              </a:solidFill>
            </a:endParaRPr>
          </a:p>
        </p:txBody>
      </p:sp>
      <p:sp>
        <p:nvSpPr>
          <p:cNvPr id="6" name="TextBox 3">
            <a:extLst>
              <a:ext uri="{FF2B5EF4-FFF2-40B4-BE49-F238E27FC236}">
                <a16:creationId xmlns:a16="http://schemas.microsoft.com/office/drawing/2014/main" id="{FB11FA2D-2A84-4CFE-A405-573913C8A616}"/>
              </a:ext>
            </a:extLst>
          </p:cNvPr>
          <p:cNvSpPr txBox="1">
            <a:spLocks noChangeArrowheads="1"/>
          </p:cNvSpPr>
          <p:nvPr/>
        </p:nvSpPr>
        <p:spPr bwMode="auto">
          <a:xfrm>
            <a:off x="0" y="6612516"/>
            <a:ext cx="1043608" cy="246221"/>
          </a:xfrm>
          <a:prstGeom prst="rect">
            <a:avLst/>
          </a:prstGeom>
          <a:solidFill>
            <a:srgbClr val="FF844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000" b="1" dirty="0">
                <a:solidFill>
                  <a:schemeClr val="bg1"/>
                </a:solidFill>
              </a:rPr>
              <a:t>February 2025</a:t>
            </a:r>
          </a:p>
        </p:txBody>
      </p:sp>
    </p:spTree>
    <p:extLst>
      <p:ext uri="{BB962C8B-B14F-4D97-AF65-F5344CB8AC3E}">
        <p14:creationId xmlns:p14="http://schemas.microsoft.com/office/powerpoint/2010/main" val="392201498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43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9733</TotalTime>
  <Words>726</Words>
  <Application>Microsoft Office PowerPoint</Application>
  <PresentationFormat>On-screen Show (4:3)</PresentationFormat>
  <Paragraphs>98</Paragraphs>
  <Slides>12</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Rockwell</vt:lpstr>
      <vt:lpstr>Symbol</vt:lpstr>
      <vt:lpstr>Gallery</vt:lpstr>
      <vt:lpstr>ABOU – AIRTANKER BASE OPERATIONS UNIT</vt:lpstr>
      <vt:lpstr>ABOU Members</vt:lpstr>
      <vt:lpstr> MISSION STATEMENT </vt:lpstr>
      <vt:lpstr>Objectives</vt:lpstr>
      <vt:lpstr>PowerPoint Presentation</vt:lpstr>
      <vt:lpstr>WORKING GROUPS</vt:lpstr>
      <vt:lpstr>ABOU Current Projects</vt:lpstr>
      <vt:lpstr>WORKING GROUP Current Projects</vt:lpstr>
      <vt:lpstr>Challenges</vt:lpstr>
      <vt:lpstr>2024 Successes</vt:lpstr>
      <vt:lpstr>Future Projects, Tasks or Issues</vt:lpstr>
      <vt:lpstr>Requests to IASOS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Matthews, Cindy - FS, AZ</cp:lastModifiedBy>
  <cp:revision>819</cp:revision>
  <dcterms:created xsi:type="dcterms:W3CDTF">2010-05-23T14:28:12Z</dcterms:created>
  <dcterms:modified xsi:type="dcterms:W3CDTF">2025-02-07T21:52:28Z</dcterms:modified>
</cp:coreProperties>
</file>